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3"/>
  </p:notesMasterIdLst>
  <p:sldIdLst>
    <p:sldId id="965" r:id="rId2"/>
    <p:sldId id="966" r:id="rId3"/>
    <p:sldId id="967" r:id="rId4"/>
    <p:sldId id="968" r:id="rId5"/>
    <p:sldId id="969" r:id="rId6"/>
    <p:sldId id="290" r:id="rId7"/>
    <p:sldId id="396" r:id="rId8"/>
    <p:sldId id="400" r:id="rId9"/>
    <p:sldId id="398" r:id="rId10"/>
    <p:sldId id="399" r:id="rId11"/>
    <p:sldId id="397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B0F0"/>
    <a:srgbClr val="F07300"/>
    <a:srgbClr val="47B0F1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598"/>
    <p:restoredTop sz="82099"/>
  </p:normalViewPr>
  <p:slideViewPr>
    <p:cSldViewPr snapToGrid="0" snapToObjects="1">
      <p:cViewPr varScale="1">
        <p:scale>
          <a:sx n="91" d="100"/>
          <a:sy n="91" d="100"/>
        </p:scale>
        <p:origin x="192" y="344"/>
      </p:cViewPr>
      <p:guideLst/>
    </p:cSldViewPr>
  </p:slideViewPr>
  <p:outlineViewPr>
    <p:cViewPr>
      <p:scale>
        <a:sx n="33" d="100"/>
        <a:sy n="33" d="100"/>
      </p:scale>
      <p:origin x="0" y="-10032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 snapToObjects="1">
      <p:cViewPr varScale="1">
        <p:scale>
          <a:sx n="94" d="100"/>
          <a:sy n="94" d="100"/>
        </p:scale>
        <p:origin x="3624" y="1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0A7F210-97F5-D246-BAD0-68EF325E8198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14620D-214F-8E4E-A8EA-D442D63634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47014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01205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3904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1408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919496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Problem: </a:t>
            </a:r>
            <a:r>
              <a:rPr lang="en-US" b="0" dirty="0"/>
              <a:t>Edison failed thousands of times before he successfully created a lightbulb. Instead of framing it as “failing,” he found many ways to not make a lightbulb!</a:t>
            </a:r>
          </a:p>
          <a:p>
            <a:endParaRPr lang="en-US" b="0" dirty="0"/>
          </a:p>
          <a:p>
            <a:endParaRPr lang="en-US" b="0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75130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="0" dirty="0"/>
          </a:p>
          <a:p>
            <a:endParaRPr lang="en-US" b="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259246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Solution: </a:t>
            </a:r>
            <a:r>
              <a:rPr lang="en-US" b="0" dirty="0"/>
              <a:t>How might we find ways to boost us up and keep going, when things get hard? </a:t>
            </a:r>
          </a:p>
          <a:p>
            <a:endParaRPr lang="en-US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1683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Problem: </a:t>
            </a:r>
            <a:r>
              <a:rPr lang="en-US" b="0" dirty="0"/>
              <a:t>Edison failed thousands of times before he successfully created a lightbulb. Instead of framing it as “failing,” he found many ways to not make a lightbulb!</a:t>
            </a:r>
          </a:p>
          <a:p>
            <a:endParaRPr lang="en-US" b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0" dirty="0"/>
              <a:t>Edison once said </a:t>
            </a:r>
            <a:r>
              <a:rPr lang="en-US" sz="1200" dirty="0">
                <a:solidFill>
                  <a:srgbClr val="FFC000"/>
                </a:solidFill>
              </a:rPr>
              <a:t>​“Many of life's failures are people who didn't realize how close they were to success when they gave up." </a:t>
            </a:r>
          </a:p>
          <a:p>
            <a:endParaRPr lang="en-US" b="0" dirty="0"/>
          </a:p>
          <a:p>
            <a:endParaRPr lang="en-US" dirty="0"/>
          </a:p>
          <a:p>
            <a:r>
              <a:rPr lang="en-US" b="1" dirty="0"/>
              <a:t>Solution: </a:t>
            </a:r>
            <a:r>
              <a:rPr lang="en-US" b="0" dirty="0"/>
              <a:t>How might we find ways to boost us up and keep going, when things get hard? </a:t>
            </a:r>
          </a:p>
          <a:p>
            <a:endParaRPr lang="en-US" b="0" dirty="0"/>
          </a:p>
          <a:p>
            <a:r>
              <a:rPr lang="en-US" b="0" dirty="0"/>
              <a:t>The following 4 slides show visually what 9,999 failures and one success looks like.  See if you can find the yellow bulb!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42861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0" dirty="0"/>
              <a:t>The following 4 slides show visually what 9,999 failures and one success looks like.  See if you can find the yellow bulb!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173058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40476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14620D-214F-8E4E-A8EA-D442D6363444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43844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0082B3F-BBD8-5044-846B-C333509D10C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96CE7FB-17F4-C141-A9D8-0626E8B76FE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F28BBB-F867-A34D-9C28-3353D38916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73E1331-6BC7-2840-9DA0-50B0A36C69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A90DB-0921-A648-834E-27E972B9EA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4430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62FF59A-9063-544D-B422-72AD3B7DA0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9002823-83C2-3549-AF9E-3C2B82E685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91DC93-AA78-E54A-883C-DA39F082EA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EFC12EF-8141-2B45-AE46-018135A3D9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DEF574-8B1D-9447-A7D9-DEF913977D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3751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FAB4E6F-5240-B645-BB07-0593A60E97C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44092F3-21E0-704B-8DBB-52680738F77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2BCC90F-A2B0-7244-A6D1-8FBA84465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D93888-2A78-C340-A895-34A234D38F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2850F3-EB0A-6347-82E0-AF63F1EA81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6087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47041" y="142509"/>
            <a:ext cx="10515600" cy="486886"/>
          </a:xfrm>
        </p:spPr>
        <p:txBody>
          <a:bodyPr>
            <a:noAutofit/>
          </a:bodyPr>
          <a:lstStyle>
            <a:lvl1pPr>
              <a:defRPr sz="1800" b="1" i="0">
                <a:solidFill>
                  <a:schemeClr val="bg1"/>
                </a:solidFill>
                <a:latin typeface="Orkney" pitchFamily="2" charset="77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 i="0">
                <a:latin typeface="Orkney" pitchFamily="2" charset="77"/>
              </a:defRPr>
            </a:lvl1pPr>
          </a:lstStyle>
          <a:p>
            <a:fld id="{219001E7-44B7-41BC-93FC-562CB9664D4C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 hasCustomPrompt="1"/>
          </p:nvPr>
        </p:nvSpPr>
        <p:spPr>
          <a:xfrm>
            <a:off x="647041" y="475119"/>
            <a:ext cx="8388927" cy="308552"/>
          </a:xfrm>
        </p:spPr>
        <p:txBody>
          <a:bodyPr anchor="ctr">
            <a:noAutofit/>
          </a:bodyPr>
          <a:lstStyle>
            <a:lvl1pPr marL="0" indent="0">
              <a:buNone/>
              <a:defRPr sz="1000" b="1" i="0">
                <a:solidFill>
                  <a:schemeClr val="bg1"/>
                </a:solidFill>
                <a:latin typeface="Orkney" pitchFamily="2" charset="77"/>
              </a:defRPr>
            </a:lvl1pPr>
          </a:lstStyle>
          <a:p>
            <a:pPr lvl="0"/>
            <a:r>
              <a:rPr lang="en-US" dirty="0"/>
              <a:t>Insert  Your Great Subtitle Here</a:t>
            </a:r>
          </a:p>
        </p:txBody>
      </p:sp>
    </p:spTree>
    <p:extLst>
      <p:ext uri="{BB962C8B-B14F-4D97-AF65-F5344CB8AC3E}">
        <p14:creationId xmlns:p14="http://schemas.microsoft.com/office/powerpoint/2010/main" val="21860338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33459E-2586-674A-86FF-87CB13D80A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41D7716-EE7D-6445-9FC5-2F1337F21F0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A5AE98-E14A-9143-B601-80B7BFAE79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2C5E55-1FEE-704A-843E-D8B2BC3EF7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977B81-92E6-034C-960B-6C9477106C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7633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3369224-42A4-AB40-B0C6-F7E9ABC5A0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A9A357-1AD8-D447-AEA8-67641534E1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C6CC0F-2177-2C4A-A1B1-12D8E262DE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A70E91B-3CBF-EE43-ACDD-8F98F9F2BE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3C2801-C20E-2F43-ADEF-D17521C58D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20365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DAA3D6-F0B2-5242-81DC-1F15E9D63B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7652FFD-921B-8348-9C60-99C2530ACF8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495D824-6327-434A-97D8-817EBD275F0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CE71681-A5CC-8F4E-AA19-F98993BC84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F35FA91-5732-B248-AD10-6E37878447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466C478-2FE7-2646-8AC6-C45F263F33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40153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D75A69F-1797-5644-AF09-FA453EE878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93CA2A-C9D4-9C4A-A2D8-8117844146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2F0F1B4-349D-E942-ACBA-8C160937CE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76C694-8B3C-FE49-8D03-243228133D2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966C4D9-1B46-9E4B-9E3A-FDDFF994B14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4E97841-FCF7-D441-B462-9DE547D170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9B4D3A-8F06-104E-9A03-3D91D0A562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432D7F3-8236-0F43-B531-6AEDADF2B6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0183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628285-B40B-FB4C-91F9-23DF489820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E750941-DA44-1649-AB94-30E1E825BF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E541BBF-1649-8449-AD8D-F7D8229F1A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3260FC6-09AE-5B47-8286-0117D21891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8123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32795E4-4854-9345-B5A2-C24FBA9DE5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8FC12CD-F808-2741-BB8B-8969B3134A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6CCC8CD-ABF9-544C-A4E7-EE2C2E732F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22674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6FBBD3-E749-644D-A3BB-662C66B5C2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BD10F1-7181-AE4B-AB2B-4C351B4A26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EF3F5C9-506B-C543-813D-0FF31648C08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8BDB79D-21F5-EE4F-B5B0-4632CA410EA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49E08F5-6F5B-3C46-9A8D-B3A9BEF88C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F86523-BA68-1643-8F65-6B26D69B17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546251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6213BC-4CBE-4146-815F-C59DE0770F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169B66B-FC11-FA4B-A8C9-0495B404413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491879-287D-204E-B17B-934A687809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F0B3031-CC59-334F-B984-C671EB09A6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9B7C09-315E-E545-97F7-A15D9B7660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1DD6DD6-A0A7-ED48-8C2A-292DF17777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10841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81D5A9F-E499-9C48-BF04-90FABC9574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102FD48-CDD4-D742-8794-C95D7E1DC33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3F31649-7E20-E24B-B125-155FA0535AE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8CB93D-D548-844E-8E7C-BEDD96014861}" type="datetimeFigureOut">
              <a:rPr lang="en-US" smtClean="0"/>
              <a:t>11/23/20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4F34BE-18E5-E644-9DD3-B443A5438A8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3B7CEA-C6A9-B34B-9F8C-460959B9E6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92DCCC5-0CFA-DD4A-A113-B7DB0A671A3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16741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F2703DB-FC50-B44A-8256-78796E2E66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80028" y="3376123"/>
            <a:ext cx="4515147" cy="1529232"/>
          </a:xfrm>
        </p:spPr>
        <p:txBody>
          <a:bodyPr vert="horz" lIns="91440" tIns="45720" rIns="91440" bIns="45720" rtlCol="0">
            <a:normAutofit/>
          </a:bodyPr>
          <a:lstStyle/>
          <a:p>
            <a:pPr algn="r"/>
            <a:r>
              <a:rPr lang="en-US" sz="9600" dirty="0">
                <a:latin typeface="Phosphate Solid" panose="02000506050000020004" pitchFamily="2" charset="77"/>
                <a:cs typeface="Phosphate Solid" panose="02000506050000020004" pitchFamily="2" charset="77"/>
              </a:rPr>
              <a:t>FAILURE</a:t>
            </a:r>
          </a:p>
        </p:txBody>
      </p:sp>
      <p:pic>
        <p:nvPicPr>
          <p:cNvPr id="5" name="Picture 4" descr="A picture containing photo, many, table, blue&#10;&#10;Description automatically generated">
            <a:extLst>
              <a:ext uri="{FF2B5EF4-FFF2-40B4-BE49-F238E27FC236}">
                <a16:creationId xmlns:a16="http://schemas.microsoft.com/office/drawing/2014/main" id="{E9DBC3AC-8C8B-7149-BE23-124BF50D0FE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022" r="6865" b="-1"/>
          <a:stretch/>
        </p:blipFill>
        <p:spPr>
          <a:xfrm>
            <a:off x="-2192" y="10"/>
            <a:ext cx="8436340" cy="6857990"/>
          </a:xfrm>
          <a:custGeom>
            <a:avLst/>
            <a:gdLst/>
            <a:ahLst/>
            <a:cxnLst/>
            <a:rect l="l" t="t" r="r" b="b"/>
            <a:pathLst>
              <a:path w="8436340" h="6858000">
                <a:moveTo>
                  <a:pt x="6950358" y="3911316"/>
                </a:moveTo>
                <a:lnTo>
                  <a:pt x="6950358" y="3925503"/>
                </a:lnTo>
                <a:lnTo>
                  <a:pt x="6948404" y="3918409"/>
                </a:lnTo>
                <a:close/>
                <a:moveTo>
                  <a:pt x="890899" y="2071857"/>
                </a:moveTo>
                <a:cubicBezTo>
                  <a:pt x="890899" y="2071857"/>
                  <a:pt x="890899" y="2071857"/>
                  <a:pt x="4934362" y="2071857"/>
                </a:cubicBezTo>
                <a:cubicBezTo>
                  <a:pt x="5187625" y="2071857"/>
                  <a:pt x="5432153" y="2211072"/>
                  <a:pt x="5554418" y="2437296"/>
                </a:cubicBezTo>
                <a:cubicBezTo>
                  <a:pt x="5554418" y="2437296"/>
                  <a:pt x="5554418" y="2437296"/>
                  <a:pt x="7580515" y="5926372"/>
                </a:cubicBezTo>
                <a:cubicBezTo>
                  <a:pt x="7711513" y="6143896"/>
                  <a:pt x="7711513" y="6422327"/>
                  <a:pt x="7580515" y="6639850"/>
                </a:cubicBezTo>
                <a:cubicBezTo>
                  <a:pt x="7580515" y="6639850"/>
                  <a:pt x="7580515" y="6639850"/>
                  <a:pt x="7473670" y="6823844"/>
                </a:cubicBezTo>
                <a:lnTo>
                  <a:pt x="7453836" y="6858000"/>
                </a:lnTo>
                <a:lnTo>
                  <a:pt x="0" y="6858000"/>
                </a:lnTo>
                <a:lnTo>
                  <a:pt x="0" y="2890622"/>
                </a:lnTo>
                <a:lnTo>
                  <a:pt x="78831" y="2754282"/>
                </a:lnTo>
                <a:cubicBezTo>
                  <a:pt x="137995" y="2651956"/>
                  <a:pt x="199068" y="2546330"/>
                  <a:pt x="262110" y="2437296"/>
                </a:cubicBezTo>
                <a:cubicBezTo>
                  <a:pt x="393108" y="2211072"/>
                  <a:pt x="628904" y="2071857"/>
                  <a:pt x="890899" y="2071857"/>
                </a:cubicBezTo>
                <a:close/>
                <a:moveTo>
                  <a:pt x="6355444" y="753840"/>
                </a:moveTo>
                <a:cubicBezTo>
                  <a:pt x="6355444" y="753840"/>
                  <a:pt x="6355444" y="753840"/>
                  <a:pt x="7595013" y="753840"/>
                </a:cubicBezTo>
                <a:cubicBezTo>
                  <a:pt x="7672653" y="753840"/>
                  <a:pt x="7747616" y="796518"/>
                  <a:pt x="7785098" y="865869"/>
                </a:cubicBezTo>
                <a:cubicBezTo>
                  <a:pt x="7785098" y="865869"/>
                  <a:pt x="7785098" y="865869"/>
                  <a:pt x="8406222" y="1935484"/>
                </a:cubicBezTo>
                <a:cubicBezTo>
                  <a:pt x="8446380" y="2002169"/>
                  <a:pt x="8446380" y="2087523"/>
                  <a:pt x="8406222" y="2154207"/>
                </a:cubicBezTo>
                <a:cubicBezTo>
                  <a:pt x="8406222" y="2154207"/>
                  <a:pt x="8406222" y="2154207"/>
                  <a:pt x="7785098" y="3223823"/>
                </a:cubicBezTo>
                <a:cubicBezTo>
                  <a:pt x="7747616" y="3293174"/>
                  <a:pt x="7672653" y="3335852"/>
                  <a:pt x="7595013" y="3335852"/>
                </a:cubicBezTo>
                <a:cubicBezTo>
                  <a:pt x="7595013" y="3335852"/>
                  <a:pt x="7595013" y="3335852"/>
                  <a:pt x="6355444" y="3335852"/>
                </a:cubicBezTo>
                <a:cubicBezTo>
                  <a:pt x="6275127" y="3335852"/>
                  <a:pt x="6202841" y="3293174"/>
                  <a:pt x="6162682" y="3223823"/>
                </a:cubicBezTo>
                <a:cubicBezTo>
                  <a:pt x="6162682" y="3223823"/>
                  <a:pt x="6162682" y="3223823"/>
                  <a:pt x="5544237" y="2154207"/>
                </a:cubicBezTo>
                <a:cubicBezTo>
                  <a:pt x="5504078" y="2087523"/>
                  <a:pt x="5504078" y="2002169"/>
                  <a:pt x="5544237" y="1935484"/>
                </a:cubicBezTo>
                <a:cubicBezTo>
                  <a:pt x="5544237" y="1935484"/>
                  <a:pt x="5544237" y="1935484"/>
                  <a:pt x="6162682" y="865869"/>
                </a:cubicBezTo>
                <a:cubicBezTo>
                  <a:pt x="6202841" y="796518"/>
                  <a:pt x="6275127" y="753840"/>
                  <a:pt x="6355444" y="753840"/>
                </a:cubicBezTo>
                <a:close/>
                <a:moveTo>
                  <a:pt x="0" y="0"/>
                </a:moveTo>
                <a:lnTo>
                  <a:pt x="6535339" y="0"/>
                </a:lnTo>
                <a:lnTo>
                  <a:pt x="6421432" y="196155"/>
                </a:lnTo>
                <a:cubicBezTo>
                  <a:pt x="6196056" y="584267"/>
                  <a:pt x="5928944" y="1044253"/>
                  <a:pt x="5612367" y="1589421"/>
                </a:cubicBezTo>
                <a:cubicBezTo>
                  <a:pt x="5490102" y="1815646"/>
                  <a:pt x="5245573" y="1954861"/>
                  <a:pt x="4992310" y="1954861"/>
                </a:cubicBezTo>
                <a:cubicBezTo>
                  <a:pt x="4992310" y="1954861"/>
                  <a:pt x="4992310" y="1954861"/>
                  <a:pt x="948847" y="1954861"/>
                </a:cubicBezTo>
                <a:cubicBezTo>
                  <a:pt x="686852" y="1954861"/>
                  <a:pt x="451057" y="1815646"/>
                  <a:pt x="320058" y="1589421"/>
                </a:cubicBezTo>
                <a:cubicBezTo>
                  <a:pt x="320058" y="1589421"/>
                  <a:pt x="320058" y="1589421"/>
                  <a:pt x="4048" y="1042874"/>
                </a:cubicBezTo>
                <a:lnTo>
                  <a:pt x="0" y="103587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7585662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Rectangle 717">
            <a:extLst>
              <a:ext uri="{FF2B5EF4-FFF2-40B4-BE49-F238E27FC236}">
                <a16:creationId xmlns:a16="http://schemas.microsoft.com/office/drawing/2014/main" id="{8D81B9E6-A7BA-DC43-8512-CE24AF75F79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solidFill>
            <a:schemeClr val="tx1"/>
          </a:solidFill>
        </p:spPr>
        <p:txBody>
          <a:bodyPr/>
          <a:lstStyle/>
          <a:p>
            <a:fld id="{219001E7-44B7-41BC-93FC-562CB9664D4C}" type="slidenum">
              <a:rPr lang="en-US" smtClean="0"/>
              <a:t>10</a:t>
            </a:fld>
            <a:endParaRPr lang="en-US" dirty="0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9AAB8B9-A3C0-4D46-8FB8-A0173FD76BD1}"/>
              </a:ext>
            </a:extLst>
          </p:cNvPr>
          <p:cNvGrpSpPr>
            <a:grpSpLocks noChangeAspect="1"/>
          </p:cNvGrpSpPr>
          <p:nvPr/>
        </p:nvGrpSpPr>
        <p:grpSpPr>
          <a:xfrm>
            <a:off x="457200" y="5534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50FE417D-5AC6-0C42-84A9-04748FBB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70981ED7-1468-5E47-ABCE-09DCC4C3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87BA891-DF80-B240-A016-E0B4F933E98F}"/>
              </a:ext>
            </a:extLst>
          </p:cNvPr>
          <p:cNvGrpSpPr>
            <a:grpSpLocks noChangeAspect="1"/>
          </p:cNvGrpSpPr>
          <p:nvPr/>
        </p:nvGrpSpPr>
        <p:grpSpPr>
          <a:xfrm>
            <a:off x="10332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600EDF42-6995-1743-AF0B-D5F1B1872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EF829A7B-0C18-B54B-9FEF-89DFC64E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8360205-4A4B-E643-BF75-3C291C8F8D30}"/>
              </a:ext>
            </a:extLst>
          </p:cNvPr>
          <p:cNvGrpSpPr>
            <a:grpSpLocks noChangeAspect="1"/>
          </p:cNvGrpSpPr>
          <p:nvPr/>
        </p:nvGrpSpPr>
        <p:grpSpPr>
          <a:xfrm>
            <a:off x="1627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C20D4C7C-97AF-3B47-9F99-8FB7BE2D1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F38E5C1-4934-2D43-A789-45B5DF3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86B2EF1-4C5B-3E4A-BD7E-3E5CC7EB8B7C}"/>
              </a:ext>
            </a:extLst>
          </p:cNvPr>
          <p:cNvGrpSpPr>
            <a:grpSpLocks noChangeAspect="1"/>
          </p:cNvGrpSpPr>
          <p:nvPr/>
        </p:nvGrpSpPr>
        <p:grpSpPr>
          <a:xfrm>
            <a:off x="219456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D77A470-3EF6-FA43-BD28-F278164F1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73978188-B84B-7942-8E0F-D8F68184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98E8A91-F1A1-A941-AAFE-DF7996B54BD8}"/>
              </a:ext>
            </a:extLst>
          </p:cNvPr>
          <p:cNvGrpSpPr>
            <a:grpSpLocks noChangeAspect="1"/>
          </p:cNvGrpSpPr>
          <p:nvPr/>
        </p:nvGrpSpPr>
        <p:grpSpPr>
          <a:xfrm>
            <a:off x="2770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9486981-2E12-0F42-BDA8-30947C447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DBA03FA-0FC2-2F4B-87CF-9E07233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3534FA4-4678-DC4D-B169-210320F57AFA}"/>
              </a:ext>
            </a:extLst>
          </p:cNvPr>
          <p:cNvGrpSpPr>
            <a:grpSpLocks noChangeAspect="1"/>
          </p:cNvGrpSpPr>
          <p:nvPr/>
        </p:nvGrpSpPr>
        <p:grpSpPr>
          <a:xfrm>
            <a:off x="33558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24285F18-3351-4A40-9D62-C4998A709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5471849D-0498-BB4F-92A1-A936E2D0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044840D-B6D1-E444-A792-07B02A68964D}"/>
              </a:ext>
            </a:extLst>
          </p:cNvPr>
          <p:cNvGrpSpPr>
            <a:grpSpLocks noChangeAspect="1"/>
          </p:cNvGrpSpPr>
          <p:nvPr/>
        </p:nvGrpSpPr>
        <p:grpSpPr>
          <a:xfrm>
            <a:off x="39319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4DEF1D43-14B2-2744-931E-82086D657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B9144474-1700-E44C-86F8-8B80CE7C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2829B62-A1B4-0443-AA84-F831C9F7F777}"/>
              </a:ext>
            </a:extLst>
          </p:cNvPr>
          <p:cNvGrpSpPr>
            <a:grpSpLocks noChangeAspect="1"/>
          </p:cNvGrpSpPr>
          <p:nvPr/>
        </p:nvGrpSpPr>
        <p:grpSpPr>
          <a:xfrm>
            <a:off x="4517136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565CB135-315B-5945-A66E-13AC3DF86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F5EE6C36-368B-5C4F-948A-D9D95F99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3D5D6C9-1B9D-804D-891C-F7005097BCD9}"/>
              </a:ext>
            </a:extLst>
          </p:cNvPr>
          <p:cNvGrpSpPr>
            <a:grpSpLocks noChangeAspect="1"/>
          </p:cNvGrpSpPr>
          <p:nvPr/>
        </p:nvGrpSpPr>
        <p:grpSpPr>
          <a:xfrm>
            <a:off x="509320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0" name="Freeform 114">
              <a:extLst>
                <a:ext uri="{FF2B5EF4-FFF2-40B4-BE49-F238E27FC236}">
                  <a16:creationId xmlns:a16="http://schemas.microsoft.com/office/drawing/2014/main" id="{962D776F-97DB-0548-9140-1EC2AF3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15">
              <a:extLst>
                <a:ext uri="{FF2B5EF4-FFF2-40B4-BE49-F238E27FC236}">
                  <a16:creationId xmlns:a16="http://schemas.microsoft.com/office/drawing/2014/main" id="{00C9C1DA-FE2F-4042-BB48-72868DEC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F1775B5-B85F-1D49-AED1-A6EBB6DCF78C}"/>
              </a:ext>
            </a:extLst>
          </p:cNvPr>
          <p:cNvGrpSpPr>
            <a:grpSpLocks noChangeAspect="1"/>
          </p:cNvGrpSpPr>
          <p:nvPr/>
        </p:nvGrpSpPr>
        <p:grpSpPr>
          <a:xfrm>
            <a:off x="56692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3" name="Freeform 114">
              <a:extLst>
                <a:ext uri="{FF2B5EF4-FFF2-40B4-BE49-F238E27FC236}">
                  <a16:creationId xmlns:a16="http://schemas.microsoft.com/office/drawing/2014/main" id="{AD182248-7F49-3B49-B722-C720F1C9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5">
              <a:extLst>
                <a:ext uri="{FF2B5EF4-FFF2-40B4-BE49-F238E27FC236}">
                  <a16:creationId xmlns:a16="http://schemas.microsoft.com/office/drawing/2014/main" id="{598C144D-5842-4748-9E53-E6CAF682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04266D0-574F-024B-B24C-A648FCAD9FFA}"/>
              </a:ext>
            </a:extLst>
          </p:cNvPr>
          <p:cNvGrpSpPr>
            <a:grpSpLocks noChangeAspect="1"/>
          </p:cNvGrpSpPr>
          <p:nvPr/>
        </p:nvGrpSpPr>
        <p:grpSpPr>
          <a:xfrm>
            <a:off x="62910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9F16CE61-1A98-1C46-B354-B139CC88C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88FF28B9-556A-E74C-93C1-FE24D8CB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A4EF93D-4D3A-A248-A586-48634B7F517E}"/>
              </a:ext>
            </a:extLst>
          </p:cNvPr>
          <p:cNvGrpSpPr>
            <a:grpSpLocks noChangeAspect="1"/>
          </p:cNvGrpSpPr>
          <p:nvPr/>
        </p:nvGrpSpPr>
        <p:grpSpPr>
          <a:xfrm>
            <a:off x="6903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69632A1B-1AF1-844A-8EE2-DC784544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5">
              <a:extLst>
                <a:ext uri="{FF2B5EF4-FFF2-40B4-BE49-F238E27FC236}">
                  <a16:creationId xmlns:a16="http://schemas.microsoft.com/office/drawing/2014/main" id="{588E6863-D36F-334A-ABA4-5181C672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0713D82D-5B7B-1643-A424-EE28D7F7B112}"/>
              </a:ext>
            </a:extLst>
          </p:cNvPr>
          <p:cNvGrpSpPr>
            <a:grpSpLocks noChangeAspect="1"/>
          </p:cNvGrpSpPr>
          <p:nvPr/>
        </p:nvGrpSpPr>
        <p:grpSpPr>
          <a:xfrm>
            <a:off x="7498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965C8FA2-90CA-7B4E-9A05-2E9EAFFFD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26903F79-1AD6-6249-8555-75E3B0F6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3E9F2A2-9D3B-4B43-8F96-F298038E5FD7}"/>
              </a:ext>
            </a:extLst>
          </p:cNvPr>
          <p:cNvGrpSpPr>
            <a:grpSpLocks noChangeAspect="1"/>
          </p:cNvGrpSpPr>
          <p:nvPr/>
        </p:nvGrpSpPr>
        <p:grpSpPr>
          <a:xfrm>
            <a:off x="80284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38D2D7D1-4FDD-994A-84ED-ABCC8E9C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1D3DDA8B-13E3-B442-8D70-01250488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18F7860-895C-FC42-8583-D64768B09934}"/>
              </a:ext>
            </a:extLst>
          </p:cNvPr>
          <p:cNvGrpSpPr>
            <a:grpSpLocks noChangeAspect="1"/>
          </p:cNvGrpSpPr>
          <p:nvPr/>
        </p:nvGrpSpPr>
        <p:grpSpPr>
          <a:xfrm>
            <a:off x="86136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07E06074-0AFB-244C-8F25-9BA10332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1453DFB5-0054-6046-A535-130759EE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D665BFB-500D-6B48-B692-5E14A85F581E}"/>
              </a:ext>
            </a:extLst>
          </p:cNvPr>
          <p:cNvGrpSpPr>
            <a:grpSpLocks noChangeAspect="1"/>
          </p:cNvGrpSpPr>
          <p:nvPr/>
        </p:nvGrpSpPr>
        <p:grpSpPr>
          <a:xfrm>
            <a:off x="9189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4" name="Freeform 114">
              <a:extLst>
                <a:ext uri="{FF2B5EF4-FFF2-40B4-BE49-F238E27FC236}">
                  <a16:creationId xmlns:a16="http://schemas.microsoft.com/office/drawing/2014/main" id="{71D51A54-A860-EC4C-B42B-1233D3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5">
              <a:extLst>
                <a:ext uri="{FF2B5EF4-FFF2-40B4-BE49-F238E27FC236}">
                  <a16:creationId xmlns:a16="http://schemas.microsoft.com/office/drawing/2014/main" id="{89FC0FA3-1688-8341-9285-79A6AF39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9A5B05A-4C01-8F47-AA55-CB972614CCF1}"/>
              </a:ext>
            </a:extLst>
          </p:cNvPr>
          <p:cNvGrpSpPr>
            <a:grpSpLocks noChangeAspect="1"/>
          </p:cNvGrpSpPr>
          <p:nvPr/>
        </p:nvGrpSpPr>
        <p:grpSpPr>
          <a:xfrm>
            <a:off x="976579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E214CAAD-2D47-E646-A56F-7FDD42279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97D0E958-66B3-6B43-8821-701ACE86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C1A83E7-18D1-F44F-8037-C9A0799677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44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0" name="Freeform 114">
              <a:extLst>
                <a:ext uri="{FF2B5EF4-FFF2-40B4-BE49-F238E27FC236}">
                  <a16:creationId xmlns:a16="http://schemas.microsoft.com/office/drawing/2014/main" id="{3E8F7EDB-9D9A-1949-B683-EDBF91AE7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5">
              <a:extLst>
                <a:ext uri="{FF2B5EF4-FFF2-40B4-BE49-F238E27FC236}">
                  <a16:creationId xmlns:a16="http://schemas.microsoft.com/office/drawing/2014/main" id="{B1F93D22-F311-4C4C-9DF2-D0EE3BE5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8ADBEF3-78B4-3F41-8D23-6D93E62F09AC}"/>
              </a:ext>
            </a:extLst>
          </p:cNvPr>
          <p:cNvGrpSpPr>
            <a:grpSpLocks noChangeAspect="1"/>
          </p:cNvGrpSpPr>
          <p:nvPr/>
        </p:nvGrpSpPr>
        <p:grpSpPr>
          <a:xfrm>
            <a:off x="10927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32B711F6-2B3F-CC46-A3EB-5CCE89AE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90204075-CD38-6945-AFDF-1710DE448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8618B8D-3734-9F4E-A70A-AB4210ACFFEE}"/>
              </a:ext>
            </a:extLst>
          </p:cNvPr>
          <p:cNvGrpSpPr>
            <a:grpSpLocks noChangeAspect="1"/>
          </p:cNvGrpSpPr>
          <p:nvPr/>
        </p:nvGrpSpPr>
        <p:grpSpPr>
          <a:xfrm>
            <a:off x="1150315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6" name="Freeform 114">
              <a:extLst>
                <a:ext uri="{FF2B5EF4-FFF2-40B4-BE49-F238E27FC236}">
                  <a16:creationId xmlns:a16="http://schemas.microsoft.com/office/drawing/2014/main" id="{0B84B482-577A-0D4B-B6D3-ADAA735F6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5">
              <a:extLst>
                <a:ext uri="{FF2B5EF4-FFF2-40B4-BE49-F238E27FC236}">
                  <a16:creationId xmlns:a16="http://schemas.microsoft.com/office/drawing/2014/main" id="{0CE2A5E8-6018-E943-95C7-0B66C93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352D8D0-E6DD-CD4B-82E6-114BBC639240}"/>
              </a:ext>
            </a:extLst>
          </p:cNvPr>
          <p:cNvGrpSpPr>
            <a:grpSpLocks noChangeAspect="1"/>
          </p:cNvGrpSpPr>
          <p:nvPr/>
        </p:nvGrpSpPr>
        <p:grpSpPr>
          <a:xfrm>
            <a:off x="465465" y="4961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F285EFB7-00CF-7046-8419-2B2111567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51959416-FF77-EC4B-A82C-01D7C1D6A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FC79105-55AF-9E43-BE73-D71C5024E3A0}"/>
              </a:ext>
            </a:extLst>
          </p:cNvPr>
          <p:cNvGrpSpPr>
            <a:grpSpLocks noChangeAspect="1"/>
          </p:cNvGrpSpPr>
          <p:nvPr/>
        </p:nvGrpSpPr>
        <p:grpSpPr>
          <a:xfrm>
            <a:off x="10415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2" name="Freeform 114">
              <a:extLst>
                <a:ext uri="{FF2B5EF4-FFF2-40B4-BE49-F238E27FC236}">
                  <a16:creationId xmlns:a16="http://schemas.microsoft.com/office/drawing/2014/main" id="{8DDA8D35-E99F-6341-8D6F-E48873622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5">
              <a:extLst>
                <a:ext uri="{FF2B5EF4-FFF2-40B4-BE49-F238E27FC236}">
                  <a16:creationId xmlns:a16="http://schemas.microsoft.com/office/drawing/2014/main" id="{308F65F3-32A4-3D4C-ABFF-F0A3EC67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B024A0-96FF-9346-AFA4-56D45FFBB0D1}"/>
              </a:ext>
            </a:extLst>
          </p:cNvPr>
          <p:cNvGrpSpPr>
            <a:grpSpLocks noChangeAspect="1"/>
          </p:cNvGrpSpPr>
          <p:nvPr/>
        </p:nvGrpSpPr>
        <p:grpSpPr>
          <a:xfrm>
            <a:off x="1635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5" name="Freeform 114">
              <a:extLst>
                <a:ext uri="{FF2B5EF4-FFF2-40B4-BE49-F238E27FC236}">
                  <a16:creationId xmlns:a16="http://schemas.microsoft.com/office/drawing/2014/main" id="{C15218D8-2AA8-564D-AAFB-670C2AFA1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5">
              <a:extLst>
                <a:ext uri="{FF2B5EF4-FFF2-40B4-BE49-F238E27FC236}">
                  <a16:creationId xmlns:a16="http://schemas.microsoft.com/office/drawing/2014/main" id="{A52E83A0-DD23-1F47-88D0-F2C1CE39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036E435-3801-1549-BC1C-F3DE12B9819F}"/>
              </a:ext>
            </a:extLst>
          </p:cNvPr>
          <p:cNvGrpSpPr>
            <a:grpSpLocks noChangeAspect="1"/>
          </p:cNvGrpSpPr>
          <p:nvPr/>
        </p:nvGrpSpPr>
        <p:grpSpPr>
          <a:xfrm>
            <a:off x="220282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C88734CF-8A41-D940-97FC-19AAD5B60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>
              <a:extLst>
                <a:ext uri="{FF2B5EF4-FFF2-40B4-BE49-F238E27FC236}">
                  <a16:creationId xmlns:a16="http://schemas.microsoft.com/office/drawing/2014/main" id="{73460B45-4AD8-8D4A-87D7-CDBA8BCA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1ED4298F-CFC9-D84E-95F0-62874BF28E1A}"/>
              </a:ext>
            </a:extLst>
          </p:cNvPr>
          <p:cNvGrpSpPr>
            <a:grpSpLocks noChangeAspect="1"/>
          </p:cNvGrpSpPr>
          <p:nvPr/>
        </p:nvGrpSpPr>
        <p:grpSpPr>
          <a:xfrm>
            <a:off x="2778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8F952EB8-891E-9543-A5C9-7F5BD003A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26E8CFE2-87D8-C34E-BAD4-327731C6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356671-8BA6-DD47-B525-16D80109239A}"/>
              </a:ext>
            </a:extLst>
          </p:cNvPr>
          <p:cNvGrpSpPr>
            <a:grpSpLocks noChangeAspect="1"/>
          </p:cNvGrpSpPr>
          <p:nvPr/>
        </p:nvGrpSpPr>
        <p:grpSpPr>
          <a:xfrm>
            <a:off x="33641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4" name="Freeform 114">
              <a:extLst>
                <a:ext uri="{FF2B5EF4-FFF2-40B4-BE49-F238E27FC236}">
                  <a16:creationId xmlns:a16="http://schemas.microsoft.com/office/drawing/2014/main" id="{8C764D2F-1F1E-1D4D-98D6-656BAC71B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5">
              <a:extLst>
                <a:ext uri="{FF2B5EF4-FFF2-40B4-BE49-F238E27FC236}">
                  <a16:creationId xmlns:a16="http://schemas.microsoft.com/office/drawing/2014/main" id="{C4904075-BCD8-C447-B8B9-F3E45EA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FD465D2-2C38-9A4A-B696-623DC804A3E3}"/>
              </a:ext>
            </a:extLst>
          </p:cNvPr>
          <p:cNvGrpSpPr>
            <a:grpSpLocks noChangeAspect="1"/>
          </p:cNvGrpSpPr>
          <p:nvPr/>
        </p:nvGrpSpPr>
        <p:grpSpPr>
          <a:xfrm>
            <a:off x="39401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7" name="Freeform 114">
              <a:extLst>
                <a:ext uri="{FF2B5EF4-FFF2-40B4-BE49-F238E27FC236}">
                  <a16:creationId xmlns:a16="http://schemas.microsoft.com/office/drawing/2014/main" id="{AEDF4F56-B92F-1543-9FA7-88299F4B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5">
              <a:extLst>
                <a:ext uri="{FF2B5EF4-FFF2-40B4-BE49-F238E27FC236}">
                  <a16:creationId xmlns:a16="http://schemas.microsoft.com/office/drawing/2014/main" id="{EFAC5558-D461-B045-8338-9C532ABD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187F9B4-96B0-1C41-A334-294BDB546B90}"/>
              </a:ext>
            </a:extLst>
          </p:cNvPr>
          <p:cNvGrpSpPr>
            <a:grpSpLocks noChangeAspect="1"/>
          </p:cNvGrpSpPr>
          <p:nvPr/>
        </p:nvGrpSpPr>
        <p:grpSpPr>
          <a:xfrm>
            <a:off x="4525401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0" name="Freeform 114">
              <a:extLst>
                <a:ext uri="{FF2B5EF4-FFF2-40B4-BE49-F238E27FC236}">
                  <a16:creationId xmlns:a16="http://schemas.microsoft.com/office/drawing/2014/main" id="{15427EED-D261-DE4C-BD21-03EC2834D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>
              <a:extLst>
                <a:ext uri="{FF2B5EF4-FFF2-40B4-BE49-F238E27FC236}">
                  <a16:creationId xmlns:a16="http://schemas.microsoft.com/office/drawing/2014/main" id="{C80674EC-0EB0-B541-AF1F-28B24F8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6A67D55-3FC4-2B4D-AB5E-1A94F4DA2ABD}"/>
              </a:ext>
            </a:extLst>
          </p:cNvPr>
          <p:cNvGrpSpPr>
            <a:grpSpLocks noChangeAspect="1"/>
          </p:cNvGrpSpPr>
          <p:nvPr/>
        </p:nvGrpSpPr>
        <p:grpSpPr>
          <a:xfrm>
            <a:off x="510147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3" name="Freeform 114">
              <a:extLst>
                <a:ext uri="{FF2B5EF4-FFF2-40B4-BE49-F238E27FC236}">
                  <a16:creationId xmlns:a16="http://schemas.microsoft.com/office/drawing/2014/main" id="{13C46E70-854F-5F49-B14D-7C5E8B97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5">
              <a:extLst>
                <a:ext uri="{FF2B5EF4-FFF2-40B4-BE49-F238E27FC236}">
                  <a16:creationId xmlns:a16="http://schemas.microsoft.com/office/drawing/2014/main" id="{63A4276C-7619-B949-90F2-E1FF2E3A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83FB3BFE-4BA5-D641-B0E0-6F3CC08D9E2D}"/>
              </a:ext>
            </a:extLst>
          </p:cNvPr>
          <p:cNvGrpSpPr>
            <a:grpSpLocks noChangeAspect="1"/>
          </p:cNvGrpSpPr>
          <p:nvPr/>
        </p:nvGrpSpPr>
        <p:grpSpPr>
          <a:xfrm>
            <a:off x="56775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6" name="Freeform 114">
              <a:extLst>
                <a:ext uri="{FF2B5EF4-FFF2-40B4-BE49-F238E27FC236}">
                  <a16:creationId xmlns:a16="http://schemas.microsoft.com/office/drawing/2014/main" id="{BCD177B3-7611-8B40-97C0-D0F8FE0A7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5">
              <a:extLst>
                <a:ext uri="{FF2B5EF4-FFF2-40B4-BE49-F238E27FC236}">
                  <a16:creationId xmlns:a16="http://schemas.microsoft.com/office/drawing/2014/main" id="{AD1C9003-85CC-774B-8511-A9E955DA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1736B74-BBF6-9848-9B60-84201D70C175}"/>
              </a:ext>
            </a:extLst>
          </p:cNvPr>
          <p:cNvGrpSpPr>
            <a:grpSpLocks noChangeAspect="1"/>
          </p:cNvGrpSpPr>
          <p:nvPr/>
        </p:nvGrpSpPr>
        <p:grpSpPr>
          <a:xfrm>
            <a:off x="62993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9" name="Freeform 114">
              <a:extLst>
                <a:ext uri="{FF2B5EF4-FFF2-40B4-BE49-F238E27FC236}">
                  <a16:creationId xmlns:a16="http://schemas.microsoft.com/office/drawing/2014/main" id="{4EBC63A1-A9A3-4245-9D54-9D7CF1743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5">
              <a:extLst>
                <a:ext uri="{FF2B5EF4-FFF2-40B4-BE49-F238E27FC236}">
                  <a16:creationId xmlns:a16="http://schemas.microsoft.com/office/drawing/2014/main" id="{ACC10FC6-7D81-F143-AAB2-5B29A661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AED93AD-B281-7A46-9AD9-417646ADBDEB}"/>
              </a:ext>
            </a:extLst>
          </p:cNvPr>
          <p:cNvGrpSpPr>
            <a:grpSpLocks noChangeAspect="1"/>
          </p:cNvGrpSpPr>
          <p:nvPr/>
        </p:nvGrpSpPr>
        <p:grpSpPr>
          <a:xfrm>
            <a:off x="6911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2" name="Freeform 114">
              <a:extLst>
                <a:ext uri="{FF2B5EF4-FFF2-40B4-BE49-F238E27FC236}">
                  <a16:creationId xmlns:a16="http://schemas.microsoft.com/office/drawing/2014/main" id="{3D2EBEBF-1D97-6E47-8584-F0B5BF4A4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5">
              <a:extLst>
                <a:ext uri="{FF2B5EF4-FFF2-40B4-BE49-F238E27FC236}">
                  <a16:creationId xmlns:a16="http://schemas.microsoft.com/office/drawing/2014/main" id="{B705566C-8883-A342-9D3D-561CE921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2942BCD-5163-4D47-97CE-1214046EC48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5" name="Freeform 114">
              <a:extLst>
                <a:ext uri="{FF2B5EF4-FFF2-40B4-BE49-F238E27FC236}">
                  <a16:creationId xmlns:a16="http://schemas.microsoft.com/office/drawing/2014/main" id="{46B7E282-20DD-FA4B-B428-E4509558E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5">
              <a:extLst>
                <a:ext uri="{FF2B5EF4-FFF2-40B4-BE49-F238E27FC236}">
                  <a16:creationId xmlns:a16="http://schemas.microsoft.com/office/drawing/2014/main" id="{7A365ACA-F1CB-5749-989F-AAF46234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3BB6ACF-8632-F945-834C-DF5DC4C4E486}"/>
              </a:ext>
            </a:extLst>
          </p:cNvPr>
          <p:cNvGrpSpPr>
            <a:grpSpLocks noChangeAspect="1"/>
          </p:cNvGrpSpPr>
          <p:nvPr/>
        </p:nvGrpSpPr>
        <p:grpSpPr>
          <a:xfrm>
            <a:off x="80366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8" name="Freeform 114">
              <a:extLst>
                <a:ext uri="{FF2B5EF4-FFF2-40B4-BE49-F238E27FC236}">
                  <a16:creationId xmlns:a16="http://schemas.microsoft.com/office/drawing/2014/main" id="{2CC3BAA1-40CC-BE44-B0B1-358F6C751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5">
              <a:extLst>
                <a:ext uri="{FF2B5EF4-FFF2-40B4-BE49-F238E27FC236}">
                  <a16:creationId xmlns:a16="http://schemas.microsoft.com/office/drawing/2014/main" id="{EA90EA2D-DFA3-8849-9ECF-6B6999C3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CA6DFB72-2DE0-E14A-9668-76ED1E4C4029}"/>
              </a:ext>
            </a:extLst>
          </p:cNvPr>
          <p:cNvGrpSpPr>
            <a:grpSpLocks noChangeAspect="1"/>
          </p:cNvGrpSpPr>
          <p:nvPr/>
        </p:nvGrpSpPr>
        <p:grpSpPr>
          <a:xfrm>
            <a:off x="86219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36B5E409-68AC-3D42-95E4-A60FDC49B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07F88D46-74D7-8A42-B08D-15072F16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ABEABC15-6765-2C4B-9677-D8F1FF086A10}"/>
              </a:ext>
            </a:extLst>
          </p:cNvPr>
          <p:cNvGrpSpPr>
            <a:grpSpLocks noChangeAspect="1"/>
          </p:cNvGrpSpPr>
          <p:nvPr/>
        </p:nvGrpSpPr>
        <p:grpSpPr>
          <a:xfrm>
            <a:off x="9197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4" name="Freeform 114">
              <a:extLst>
                <a:ext uri="{FF2B5EF4-FFF2-40B4-BE49-F238E27FC236}">
                  <a16:creationId xmlns:a16="http://schemas.microsoft.com/office/drawing/2014/main" id="{C20BF5AF-ED5C-ED4F-919D-8225D720A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5">
              <a:extLst>
                <a:ext uri="{FF2B5EF4-FFF2-40B4-BE49-F238E27FC236}">
                  <a16:creationId xmlns:a16="http://schemas.microsoft.com/office/drawing/2014/main" id="{5DB48620-2555-0E4E-8E02-865B3557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46FE4A-E1FA-2B47-ACCE-52B3C353DF0D}"/>
              </a:ext>
            </a:extLst>
          </p:cNvPr>
          <p:cNvGrpSpPr>
            <a:grpSpLocks noChangeAspect="1"/>
          </p:cNvGrpSpPr>
          <p:nvPr/>
        </p:nvGrpSpPr>
        <p:grpSpPr>
          <a:xfrm>
            <a:off x="977405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7" name="Freeform 114">
              <a:extLst>
                <a:ext uri="{FF2B5EF4-FFF2-40B4-BE49-F238E27FC236}">
                  <a16:creationId xmlns:a16="http://schemas.microsoft.com/office/drawing/2014/main" id="{22ECFD11-8FE3-2E4E-8B2B-CC961E806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5">
              <a:extLst>
                <a:ext uri="{FF2B5EF4-FFF2-40B4-BE49-F238E27FC236}">
                  <a16:creationId xmlns:a16="http://schemas.microsoft.com/office/drawing/2014/main" id="{D6AEB8EB-627E-AE47-A112-4A0024C7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5EDBCF6-8428-0040-85A3-B79BC05C0761}"/>
              </a:ext>
            </a:extLst>
          </p:cNvPr>
          <p:cNvGrpSpPr>
            <a:grpSpLocks noChangeAspect="1"/>
          </p:cNvGrpSpPr>
          <p:nvPr/>
        </p:nvGrpSpPr>
        <p:grpSpPr>
          <a:xfrm>
            <a:off x="1038670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0" name="Freeform 114">
              <a:extLst>
                <a:ext uri="{FF2B5EF4-FFF2-40B4-BE49-F238E27FC236}">
                  <a16:creationId xmlns:a16="http://schemas.microsoft.com/office/drawing/2014/main" id="{25EBF567-8A08-BC42-8855-A04970F8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5">
              <a:extLst>
                <a:ext uri="{FF2B5EF4-FFF2-40B4-BE49-F238E27FC236}">
                  <a16:creationId xmlns:a16="http://schemas.microsoft.com/office/drawing/2014/main" id="{46F77367-88E4-3748-B52C-11C882A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C910CAE0-54AE-CA40-A261-21496F410378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3" name="Freeform 114">
              <a:extLst>
                <a:ext uri="{FF2B5EF4-FFF2-40B4-BE49-F238E27FC236}">
                  <a16:creationId xmlns:a16="http://schemas.microsoft.com/office/drawing/2014/main" id="{AEA66CEE-83FE-F340-AF07-385CA9DC0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5">
              <a:extLst>
                <a:ext uri="{FF2B5EF4-FFF2-40B4-BE49-F238E27FC236}">
                  <a16:creationId xmlns:a16="http://schemas.microsoft.com/office/drawing/2014/main" id="{9CA65D4E-DB95-A24D-BFE5-6A74B2E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1B95B4F-8785-4440-B54C-2B2C66D288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41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6" name="Freeform 114">
              <a:extLst>
                <a:ext uri="{FF2B5EF4-FFF2-40B4-BE49-F238E27FC236}">
                  <a16:creationId xmlns:a16="http://schemas.microsoft.com/office/drawing/2014/main" id="{59AE463B-7E6A-3941-BD2D-0C22766EA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5">
              <a:extLst>
                <a:ext uri="{FF2B5EF4-FFF2-40B4-BE49-F238E27FC236}">
                  <a16:creationId xmlns:a16="http://schemas.microsoft.com/office/drawing/2014/main" id="{ECA95470-57F8-8945-B044-7073AD02C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1F333FB-41E5-E54A-A4E3-64FE3C0DEB53}"/>
              </a:ext>
            </a:extLst>
          </p:cNvPr>
          <p:cNvGrpSpPr>
            <a:grpSpLocks noChangeAspect="1"/>
          </p:cNvGrpSpPr>
          <p:nvPr/>
        </p:nvGrpSpPr>
        <p:grpSpPr>
          <a:xfrm>
            <a:off x="465893" y="4384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9" name="Freeform 114">
              <a:extLst>
                <a:ext uri="{FF2B5EF4-FFF2-40B4-BE49-F238E27FC236}">
                  <a16:creationId xmlns:a16="http://schemas.microsoft.com/office/drawing/2014/main" id="{D3A7BD68-DE79-E547-A0CA-819C6B65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>
              <a:extLst>
                <a:ext uri="{FF2B5EF4-FFF2-40B4-BE49-F238E27FC236}">
                  <a16:creationId xmlns:a16="http://schemas.microsoft.com/office/drawing/2014/main" id="{B8420779-823C-3F4D-9BCD-04469811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A642404-0995-0244-8C94-DA982FA2218A}"/>
              </a:ext>
            </a:extLst>
          </p:cNvPr>
          <p:cNvGrpSpPr>
            <a:grpSpLocks noChangeAspect="1"/>
          </p:cNvGrpSpPr>
          <p:nvPr/>
        </p:nvGrpSpPr>
        <p:grpSpPr>
          <a:xfrm>
            <a:off x="10419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id="{DA49ECF6-15A4-9D41-A987-F69B81CAF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id="{EB017760-F0A0-0948-893F-9D3CA887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9620B99-20DB-6745-9164-C4018F66AA8F}"/>
              </a:ext>
            </a:extLst>
          </p:cNvPr>
          <p:cNvGrpSpPr>
            <a:grpSpLocks noChangeAspect="1"/>
          </p:cNvGrpSpPr>
          <p:nvPr/>
        </p:nvGrpSpPr>
        <p:grpSpPr>
          <a:xfrm>
            <a:off x="1636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5" name="Freeform 114">
              <a:extLst>
                <a:ext uri="{FF2B5EF4-FFF2-40B4-BE49-F238E27FC236}">
                  <a16:creationId xmlns:a16="http://schemas.microsoft.com/office/drawing/2014/main" id="{30D1A027-02F6-CC4B-8357-4327F07E4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15">
              <a:extLst>
                <a:ext uri="{FF2B5EF4-FFF2-40B4-BE49-F238E27FC236}">
                  <a16:creationId xmlns:a16="http://schemas.microsoft.com/office/drawing/2014/main" id="{288A93CD-63BF-CC45-8B33-D387367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81E4B46-52BB-C24D-B0ED-ECFC0D591388}"/>
              </a:ext>
            </a:extLst>
          </p:cNvPr>
          <p:cNvGrpSpPr>
            <a:grpSpLocks noChangeAspect="1"/>
          </p:cNvGrpSpPr>
          <p:nvPr/>
        </p:nvGrpSpPr>
        <p:grpSpPr>
          <a:xfrm>
            <a:off x="220325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8" name="Freeform 114">
              <a:extLst>
                <a:ext uri="{FF2B5EF4-FFF2-40B4-BE49-F238E27FC236}">
                  <a16:creationId xmlns:a16="http://schemas.microsoft.com/office/drawing/2014/main" id="{AC582E9C-6C92-134C-8E5F-DFAF9A82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32882E43-D82B-5148-8A92-0DFA63F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9EF482-62F5-8344-8871-F6F8D7AB7100}"/>
              </a:ext>
            </a:extLst>
          </p:cNvPr>
          <p:cNvGrpSpPr>
            <a:grpSpLocks noChangeAspect="1"/>
          </p:cNvGrpSpPr>
          <p:nvPr/>
        </p:nvGrpSpPr>
        <p:grpSpPr>
          <a:xfrm>
            <a:off x="2779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D35C013D-B700-5F49-89D9-794B1FF58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261E1E3A-1025-7B4E-AD67-2BDFC8F2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5EDA6B1D-7FAF-7A49-A190-4EFA26F9467B}"/>
              </a:ext>
            </a:extLst>
          </p:cNvPr>
          <p:cNvGrpSpPr>
            <a:grpSpLocks noChangeAspect="1"/>
          </p:cNvGrpSpPr>
          <p:nvPr/>
        </p:nvGrpSpPr>
        <p:grpSpPr>
          <a:xfrm>
            <a:off x="33645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4" name="Freeform 114">
              <a:extLst>
                <a:ext uri="{FF2B5EF4-FFF2-40B4-BE49-F238E27FC236}">
                  <a16:creationId xmlns:a16="http://schemas.microsoft.com/office/drawing/2014/main" id="{1FC29B50-B59C-9445-AC9E-247FE4918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5">
              <a:extLst>
                <a:ext uri="{FF2B5EF4-FFF2-40B4-BE49-F238E27FC236}">
                  <a16:creationId xmlns:a16="http://schemas.microsoft.com/office/drawing/2014/main" id="{696F5DC8-825C-F84E-BC7A-904F8F4C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CDEEE69-F5CB-5E4C-98CA-B1E6C1D6AAC7}"/>
              </a:ext>
            </a:extLst>
          </p:cNvPr>
          <p:cNvGrpSpPr>
            <a:grpSpLocks noChangeAspect="1"/>
          </p:cNvGrpSpPr>
          <p:nvPr/>
        </p:nvGrpSpPr>
        <p:grpSpPr>
          <a:xfrm>
            <a:off x="39406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7" name="Freeform 114">
              <a:extLst>
                <a:ext uri="{FF2B5EF4-FFF2-40B4-BE49-F238E27FC236}">
                  <a16:creationId xmlns:a16="http://schemas.microsoft.com/office/drawing/2014/main" id="{86DD26C6-A847-7841-813A-7AA83746C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5">
              <a:extLst>
                <a:ext uri="{FF2B5EF4-FFF2-40B4-BE49-F238E27FC236}">
                  <a16:creationId xmlns:a16="http://schemas.microsoft.com/office/drawing/2014/main" id="{615DDF06-3DC6-274E-8F24-B17F531C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6429EDEB-5833-524F-95B6-D4AEC9FD12B2}"/>
              </a:ext>
            </a:extLst>
          </p:cNvPr>
          <p:cNvGrpSpPr>
            <a:grpSpLocks noChangeAspect="1"/>
          </p:cNvGrpSpPr>
          <p:nvPr/>
        </p:nvGrpSpPr>
        <p:grpSpPr>
          <a:xfrm>
            <a:off x="4525829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0" name="Freeform 114">
              <a:extLst>
                <a:ext uri="{FF2B5EF4-FFF2-40B4-BE49-F238E27FC236}">
                  <a16:creationId xmlns:a16="http://schemas.microsoft.com/office/drawing/2014/main" id="{F3E99C76-B8BE-8F47-B826-85E790289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5">
              <a:extLst>
                <a:ext uri="{FF2B5EF4-FFF2-40B4-BE49-F238E27FC236}">
                  <a16:creationId xmlns:a16="http://schemas.microsoft.com/office/drawing/2014/main" id="{959F341D-1DD9-3B45-BF8D-D2D5C579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992C9-7122-CC46-BA99-13EC9112F569}"/>
              </a:ext>
            </a:extLst>
          </p:cNvPr>
          <p:cNvGrpSpPr>
            <a:grpSpLocks noChangeAspect="1"/>
          </p:cNvGrpSpPr>
          <p:nvPr/>
        </p:nvGrpSpPr>
        <p:grpSpPr>
          <a:xfrm>
            <a:off x="510190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3" name="Freeform 114">
              <a:extLst>
                <a:ext uri="{FF2B5EF4-FFF2-40B4-BE49-F238E27FC236}">
                  <a16:creationId xmlns:a16="http://schemas.microsoft.com/office/drawing/2014/main" id="{8F4E350A-AFB2-B24F-B80A-FDB3DC207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15">
              <a:extLst>
                <a:ext uri="{FF2B5EF4-FFF2-40B4-BE49-F238E27FC236}">
                  <a16:creationId xmlns:a16="http://schemas.microsoft.com/office/drawing/2014/main" id="{4CBB8B0F-C992-F641-8AF8-4870769E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36996D-DCEF-E643-9CEB-718952A6C404}"/>
              </a:ext>
            </a:extLst>
          </p:cNvPr>
          <p:cNvGrpSpPr>
            <a:grpSpLocks noChangeAspect="1"/>
          </p:cNvGrpSpPr>
          <p:nvPr/>
        </p:nvGrpSpPr>
        <p:grpSpPr>
          <a:xfrm>
            <a:off x="56779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6" name="Freeform 114">
              <a:extLst>
                <a:ext uri="{FF2B5EF4-FFF2-40B4-BE49-F238E27FC236}">
                  <a16:creationId xmlns:a16="http://schemas.microsoft.com/office/drawing/2014/main" id="{D0AD4377-3965-804F-95F5-307A4C004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5">
              <a:extLst>
                <a:ext uri="{FF2B5EF4-FFF2-40B4-BE49-F238E27FC236}">
                  <a16:creationId xmlns:a16="http://schemas.microsoft.com/office/drawing/2014/main" id="{EB4E09B3-7225-B741-99CC-F050AE82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3C03DE6-F285-BE4D-BF36-CC7A1E4B94E7}"/>
              </a:ext>
            </a:extLst>
          </p:cNvPr>
          <p:cNvGrpSpPr>
            <a:grpSpLocks noChangeAspect="1"/>
          </p:cNvGrpSpPr>
          <p:nvPr/>
        </p:nvGrpSpPr>
        <p:grpSpPr>
          <a:xfrm>
            <a:off x="62997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9" name="Freeform 114">
              <a:extLst>
                <a:ext uri="{FF2B5EF4-FFF2-40B4-BE49-F238E27FC236}">
                  <a16:creationId xmlns:a16="http://schemas.microsoft.com/office/drawing/2014/main" id="{FC4BC40F-285B-5940-95A2-44968BE02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5">
              <a:extLst>
                <a:ext uri="{FF2B5EF4-FFF2-40B4-BE49-F238E27FC236}">
                  <a16:creationId xmlns:a16="http://schemas.microsoft.com/office/drawing/2014/main" id="{FA6965D9-ED28-FD48-9C91-495BB08B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8D6394F-D359-454A-B29D-50A6F966D317}"/>
              </a:ext>
            </a:extLst>
          </p:cNvPr>
          <p:cNvGrpSpPr>
            <a:grpSpLocks noChangeAspect="1"/>
          </p:cNvGrpSpPr>
          <p:nvPr/>
        </p:nvGrpSpPr>
        <p:grpSpPr>
          <a:xfrm>
            <a:off x="6912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2" name="Freeform 114">
              <a:extLst>
                <a:ext uri="{FF2B5EF4-FFF2-40B4-BE49-F238E27FC236}">
                  <a16:creationId xmlns:a16="http://schemas.microsoft.com/office/drawing/2014/main" id="{0A203CF7-5031-3041-9BBC-4D3506432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D50C7B8A-D827-EC4E-8F12-568B4247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0381BE4-5B1E-3647-92A4-5C38152F63FF}"/>
              </a:ext>
            </a:extLst>
          </p:cNvPr>
          <p:cNvGrpSpPr>
            <a:grpSpLocks noChangeAspect="1"/>
          </p:cNvGrpSpPr>
          <p:nvPr/>
        </p:nvGrpSpPr>
        <p:grpSpPr>
          <a:xfrm>
            <a:off x="7506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5" name="Freeform 114">
              <a:extLst>
                <a:ext uri="{FF2B5EF4-FFF2-40B4-BE49-F238E27FC236}">
                  <a16:creationId xmlns:a16="http://schemas.microsoft.com/office/drawing/2014/main" id="{5E423E41-2058-5143-9ECD-3531AAFB2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8352CB2D-AB5B-E64E-A371-30253F7C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F379B224-9F55-8647-9D4D-426876D2CA36}"/>
              </a:ext>
            </a:extLst>
          </p:cNvPr>
          <p:cNvGrpSpPr>
            <a:grpSpLocks noChangeAspect="1"/>
          </p:cNvGrpSpPr>
          <p:nvPr/>
        </p:nvGrpSpPr>
        <p:grpSpPr>
          <a:xfrm>
            <a:off x="80371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7BD73926-9820-4540-9348-AE8633190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9460EA88-F676-E748-A3CC-33D18928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BCA64ECA-CEAA-1649-A16D-9D5C861614A1}"/>
              </a:ext>
            </a:extLst>
          </p:cNvPr>
          <p:cNvGrpSpPr>
            <a:grpSpLocks noChangeAspect="1"/>
          </p:cNvGrpSpPr>
          <p:nvPr/>
        </p:nvGrpSpPr>
        <p:grpSpPr>
          <a:xfrm>
            <a:off x="86223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1" name="Freeform 114">
              <a:extLst>
                <a:ext uri="{FF2B5EF4-FFF2-40B4-BE49-F238E27FC236}">
                  <a16:creationId xmlns:a16="http://schemas.microsoft.com/office/drawing/2014/main" id="{A06E40AD-6557-3144-B05D-6B954F3AD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">
              <a:extLst>
                <a:ext uri="{FF2B5EF4-FFF2-40B4-BE49-F238E27FC236}">
                  <a16:creationId xmlns:a16="http://schemas.microsoft.com/office/drawing/2014/main" id="{00FA4B2C-3FF4-7B4E-9DBB-C7326071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9CF160-7DB9-AA46-AD8D-15C9B330EE0E}"/>
              </a:ext>
            </a:extLst>
          </p:cNvPr>
          <p:cNvGrpSpPr>
            <a:grpSpLocks noChangeAspect="1"/>
          </p:cNvGrpSpPr>
          <p:nvPr/>
        </p:nvGrpSpPr>
        <p:grpSpPr>
          <a:xfrm>
            <a:off x="9198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4" name="Freeform 114">
              <a:extLst>
                <a:ext uri="{FF2B5EF4-FFF2-40B4-BE49-F238E27FC236}">
                  <a16:creationId xmlns:a16="http://schemas.microsoft.com/office/drawing/2014/main" id="{AFBA59BD-ED34-744F-AB67-5F9F3B4E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">
              <a:extLst>
                <a:ext uri="{FF2B5EF4-FFF2-40B4-BE49-F238E27FC236}">
                  <a16:creationId xmlns:a16="http://schemas.microsoft.com/office/drawing/2014/main" id="{515E0C39-318F-B84B-96DE-01BE4D2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B04BF3D-AEDC-9E4F-BCAA-E41E296B2B87}"/>
              </a:ext>
            </a:extLst>
          </p:cNvPr>
          <p:cNvGrpSpPr>
            <a:grpSpLocks noChangeAspect="1"/>
          </p:cNvGrpSpPr>
          <p:nvPr/>
        </p:nvGrpSpPr>
        <p:grpSpPr>
          <a:xfrm>
            <a:off x="977448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7" name="Freeform 114">
              <a:extLst>
                <a:ext uri="{FF2B5EF4-FFF2-40B4-BE49-F238E27FC236}">
                  <a16:creationId xmlns:a16="http://schemas.microsoft.com/office/drawing/2014/main" id="{92E5F50E-88FA-7B40-A74A-A2D710929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5">
              <a:extLst>
                <a:ext uri="{FF2B5EF4-FFF2-40B4-BE49-F238E27FC236}">
                  <a16:creationId xmlns:a16="http://schemas.microsoft.com/office/drawing/2014/main" id="{AE3A7E54-FD8F-F440-9B86-F8A7D116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69918C7-2D1D-DF45-A122-F58AB80E5E4C}"/>
              </a:ext>
            </a:extLst>
          </p:cNvPr>
          <p:cNvGrpSpPr>
            <a:grpSpLocks noChangeAspect="1"/>
          </p:cNvGrpSpPr>
          <p:nvPr/>
        </p:nvGrpSpPr>
        <p:grpSpPr>
          <a:xfrm>
            <a:off x="1038713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0" name="Freeform 114">
              <a:extLst>
                <a:ext uri="{FF2B5EF4-FFF2-40B4-BE49-F238E27FC236}">
                  <a16:creationId xmlns:a16="http://schemas.microsoft.com/office/drawing/2014/main" id="{2327941D-1AB6-924E-827F-5116D6A64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5">
              <a:extLst>
                <a:ext uri="{FF2B5EF4-FFF2-40B4-BE49-F238E27FC236}">
                  <a16:creationId xmlns:a16="http://schemas.microsoft.com/office/drawing/2014/main" id="{F611CA2D-331A-BC44-8967-39E936DC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CC714DD-8B7B-EF4B-803E-DD4281CBF19F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3" name="Freeform 114">
              <a:extLst>
                <a:ext uri="{FF2B5EF4-FFF2-40B4-BE49-F238E27FC236}">
                  <a16:creationId xmlns:a16="http://schemas.microsoft.com/office/drawing/2014/main" id="{05F14348-4C21-634C-8A34-6AEF65D4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>
              <a:extLst>
                <a:ext uri="{FF2B5EF4-FFF2-40B4-BE49-F238E27FC236}">
                  <a16:creationId xmlns:a16="http://schemas.microsoft.com/office/drawing/2014/main" id="{DE3272A5-5EBF-B847-880C-AE64A818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274B31A-1852-7A46-B424-D0981354E9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84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6" name="Freeform 114">
              <a:extLst>
                <a:ext uri="{FF2B5EF4-FFF2-40B4-BE49-F238E27FC236}">
                  <a16:creationId xmlns:a16="http://schemas.microsoft.com/office/drawing/2014/main" id="{BF2FAD73-473F-2D42-8E76-4D38C5E5F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5">
              <a:extLst>
                <a:ext uri="{FF2B5EF4-FFF2-40B4-BE49-F238E27FC236}">
                  <a16:creationId xmlns:a16="http://schemas.microsoft.com/office/drawing/2014/main" id="{5F7563CC-4A70-7943-86C6-EE296D2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D04AB7F-AC13-794F-8525-0AC008489654}"/>
              </a:ext>
            </a:extLst>
          </p:cNvPr>
          <p:cNvGrpSpPr>
            <a:grpSpLocks noChangeAspect="1"/>
          </p:cNvGrpSpPr>
          <p:nvPr/>
        </p:nvGrpSpPr>
        <p:grpSpPr>
          <a:xfrm>
            <a:off x="474158" y="3810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EEF92B53-3128-C544-8774-F2CC451EC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7F5E3BC2-2E98-6C43-A057-E63EDCAF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72D5EEAC-CC39-FF49-915B-A82E64BA65A6}"/>
              </a:ext>
            </a:extLst>
          </p:cNvPr>
          <p:cNvGrpSpPr>
            <a:grpSpLocks noChangeAspect="1"/>
          </p:cNvGrpSpPr>
          <p:nvPr/>
        </p:nvGrpSpPr>
        <p:grpSpPr>
          <a:xfrm>
            <a:off x="10502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7CE9BDC7-9084-BA45-B309-45BC4263A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9F0DB057-2E2F-C944-943A-8F000713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5DE1E1-ADEF-AB4E-8894-CE5FD19BEDD4}"/>
              </a:ext>
            </a:extLst>
          </p:cNvPr>
          <p:cNvGrpSpPr>
            <a:grpSpLocks noChangeAspect="1"/>
          </p:cNvGrpSpPr>
          <p:nvPr/>
        </p:nvGrpSpPr>
        <p:grpSpPr>
          <a:xfrm>
            <a:off x="1644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5" name="Freeform 114">
              <a:extLst>
                <a:ext uri="{FF2B5EF4-FFF2-40B4-BE49-F238E27FC236}">
                  <a16:creationId xmlns:a16="http://schemas.microsoft.com/office/drawing/2014/main" id="{44A9A7DA-2F5D-E84D-86F7-F3FCDFD3E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A5FC20E6-A6A5-4B40-B97F-6036140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04FE580-C95B-474F-883D-A88FBF8EE780}"/>
              </a:ext>
            </a:extLst>
          </p:cNvPr>
          <p:cNvGrpSpPr>
            <a:grpSpLocks noChangeAspect="1"/>
          </p:cNvGrpSpPr>
          <p:nvPr/>
        </p:nvGrpSpPr>
        <p:grpSpPr>
          <a:xfrm>
            <a:off x="221151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8" name="Freeform 114">
              <a:extLst>
                <a:ext uri="{FF2B5EF4-FFF2-40B4-BE49-F238E27FC236}">
                  <a16:creationId xmlns:a16="http://schemas.microsoft.com/office/drawing/2014/main" id="{AC3DA906-E1AF-DF43-A0DF-F8A1F18605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5">
              <a:extLst>
                <a:ext uri="{FF2B5EF4-FFF2-40B4-BE49-F238E27FC236}">
                  <a16:creationId xmlns:a16="http://schemas.microsoft.com/office/drawing/2014/main" id="{C3EB074A-5A7B-144B-ABA4-E95DB227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7EA5C07-EC27-7741-853A-FD6AC5319F6B}"/>
              </a:ext>
            </a:extLst>
          </p:cNvPr>
          <p:cNvGrpSpPr>
            <a:grpSpLocks noChangeAspect="1"/>
          </p:cNvGrpSpPr>
          <p:nvPr/>
        </p:nvGrpSpPr>
        <p:grpSpPr>
          <a:xfrm>
            <a:off x="2787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1" name="Freeform 114">
              <a:extLst>
                <a:ext uri="{FF2B5EF4-FFF2-40B4-BE49-F238E27FC236}">
                  <a16:creationId xmlns:a16="http://schemas.microsoft.com/office/drawing/2014/main" id="{7120A601-6298-8048-A800-D3F3F0235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5">
              <a:extLst>
                <a:ext uri="{FF2B5EF4-FFF2-40B4-BE49-F238E27FC236}">
                  <a16:creationId xmlns:a16="http://schemas.microsoft.com/office/drawing/2014/main" id="{E4E20098-0612-A14B-9E9C-5786D763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201AACDE-FE4E-FC44-AD02-DD35C0862693}"/>
              </a:ext>
            </a:extLst>
          </p:cNvPr>
          <p:cNvGrpSpPr>
            <a:grpSpLocks noChangeAspect="1"/>
          </p:cNvGrpSpPr>
          <p:nvPr/>
        </p:nvGrpSpPr>
        <p:grpSpPr>
          <a:xfrm>
            <a:off x="33728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A1EC01F5-E9F5-2741-83FC-ADA74244E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3B06D96B-23CD-8047-9AA0-E6660A3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B4E1989D-D073-2547-B55E-06851061D9CF}"/>
              </a:ext>
            </a:extLst>
          </p:cNvPr>
          <p:cNvGrpSpPr>
            <a:grpSpLocks noChangeAspect="1"/>
          </p:cNvGrpSpPr>
          <p:nvPr/>
        </p:nvGrpSpPr>
        <p:grpSpPr>
          <a:xfrm>
            <a:off x="39488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619614F2-E80D-154A-B052-4A49A6B04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41A9EB99-EF9C-9747-A75C-CEE94904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A76C126-6D0F-D24B-A0F9-E2690746D614}"/>
              </a:ext>
            </a:extLst>
          </p:cNvPr>
          <p:cNvGrpSpPr>
            <a:grpSpLocks noChangeAspect="1"/>
          </p:cNvGrpSpPr>
          <p:nvPr/>
        </p:nvGrpSpPr>
        <p:grpSpPr>
          <a:xfrm>
            <a:off x="4534094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2DD30EDC-9A1B-1842-9604-C5E7B58D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F1F38EB1-816D-7B42-ACE7-83AFE93B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F10E8061-F0E2-9C45-AE83-56913DEBD132}"/>
              </a:ext>
            </a:extLst>
          </p:cNvPr>
          <p:cNvGrpSpPr>
            <a:grpSpLocks noChangeAspect="1"/>
          </p:cNvGrpSpPr>
          <p:nvPr/>
        </p:nvGrpSpPr>
        <p:grpSpPr>
          <a:xfrm>
            <a:off x="511016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3" name="Freeform 114">
              <a:extLst>
                <a:ext uri="{FF2B5EF4-FFF2-40B4-BE49-F238E27FC236}">
                  <a16:creationId xmlns:a16="http://schemas.microsoft.com/office/drawing/2014/main" id="{07B6DB14-3AE4-424F-89A8-0107996F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5">
              <a:extLst>
                <a:ext uri="{FF2B5EF4-FFF2-40B4-BE49-F238E27FC236}">
                  <a16:creationId xmlns:a16="http://schemas.microsoft.com/office/drawing/2014/main" id="{43DE8501-4484-DA47-A138-04AF7006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E4CE960-05F8-484C-B400-9F274489F9A6}"/>
              </a:ext>
            </a:extLst>
          </p:cNvPr>
          <p:cNvGrpSpPr>
            <a:grpSpLocks noChangeAspect="1"/>
          </p:cNvGrpSpPr>
          <p:nvPr/>
        </p:nvGrpSpPr>
        <p:grpSpPr>
          <a:xfrm>
            <a:off x="56862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6" name="Freeform 114">
              <a:extLst>
                <a:ext uri="{FF2B5EF4-FFF2-40B4-BE49-F238E27FC236}">
                  <a16:creationId xmlns:a16="http://schemas.microsoft.com/office/drawing/2014/main" id="{ED9BA2FC-8818-004D-A6A6-8E85CE8E5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15">
              <a:extLst>
                <a:ext uri="{FF2B5EF4-FFF2-40B4-BE49-F238E27FC236}">
                  <a16:creationId xmlns:a16="http://schemas.microsoft.com/office/drawing/2014/main" id="{62EF3AF4-86D5-AA47-A89D-EA89A5A7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1DB42C8-C401-714D-B1FB-837568CC513A}"/>
              </a:ext>
            </a:extLst>
          </p:cNvPr>
          <p:cNvGrpSpPr>
            <a:grpSpLocks noChangeAspect="1"/>
          </p:cNvGrpSpPr>
          <p:nvPr/>
        </p:nvGrpSpPr>
        <p:grpSpPr>
          <a:xfrm>
            <a:off x="63080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9" name="Freeform 114">
              <a:extLst>
                <a:ext uri="{FF2B5EF4-FFF2-40B4-BE49-F238E27FC236}">
                  <a16:creationId xmlns:a16="http://schemas.microsoft.com/office/drawing/2014/main" id="{234229A5-98C5-AC42-A7C0-90FDF90D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15">
              <a:extLst>
                <a:ext uri="{FF2B5EF4-FFF2-40B4-BE49-F238E27FC236}">
                  <a16:creationId xmlns:a16="http://schemas.microsoft.com/office/drawing/2014/main" id="{8D8AB4C5-1828-9F4B-A58F-28AB00C0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56E9731-9716-BF47-9A03-9F0F3BAF15A4}"/>
              </a:ext>
            </a:extLst>
          </p:cNvPr>
          <p:cNvGrpSpPr>
            <a:grpSpLocks noChangeAspect="1"/>
          </p:cNvGrpSpPr>
          <p:nvPr/>
        </p:nvGrpSpPr>
        <p:grpSpPr>
          <a:xfrm>
            <a:off x="6920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2" name="Freeform 114">
              <a:extLst>
                <a:ext uri="{FF2B5EF4-FFF2-40B4-BE49-F238E27FC236}">
                  <a16:creationId xmlns:a16="http://schemas.microsoft.com/office/drawing/2014/main" id="{DC68E024-307F-0244-88EC-91176CFB7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5">
              <a:extLst>
                <a:ext uri="{FF2B5EF4-FFF2-40B4-BE49-F238E27FC236}">
                  <a16:creationId xmlns:a16="http://schemas.microsoft.com/office/drawing/2014/main" id="{98A010AF-4AD2-164D-848A-D9649315C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C8556EC0-C2DA-5D43-95A2-B84454CE7703}"/>
              </a:ext>
            </a:extLst>
          </p:cNvPr>
          <p:cNvGrpSpPr>
            <a:grpSpLocks noChangeAspect="1"/>
          </p:cNvGrpSpPr>
          <p:nvPr/>
        </p:nvGrpSpPr>
        <p:grpSpPr>
          <a:xfrm>
            <a:off x="7515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5" name="Freeform 114">
              <a:extLst>
                <a:ext uri="{FF2B5EF4-FFF2-40B4-BE49-F238E27FC236}">
                  <a16:creationId xmlns:a16="http://schemas.microsoft.com/office/drawing/2014/main" id="{4E4692AA-54B9-3145-A18D-F6F97910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15">
              <a:extLst>
                <a:ext uri="{FF2B5EF4-FFF2-40B4-BE49-F238E27FC236}">
                  <a16:creationId xmlns:a16="http://schemas.microsoft.com/office/drawing/2014/main" id="{B1C09B3A-F455-A245-90ED-D825BAF3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B28EF10-7700-6A4C-9C44-44725BAA9CC5}"/>
              </a:ext>
            </a:extLst>
          </p:cNvPr>
          <p:cNvGrpSpPr>
            <a:grpSpLocks noChangeAspect="1"/>
          </p:cNvGrpSpPr>
          <p:nvPr/>
        </p:nvGrpSpPr>
        <p:grpSpPr>
          <a:xfrm>
            <a:off x="80453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8" name="Freeform 114">
              <a:extLst>
                <a:ext uri="{FF2B5EF4-FFF2-40B4-BE49-F238E27FC236}">
                  <a16:creationId xmlns:a16="http://schemas.microsoft.com/office/drawing/2014/main" id="{32943E6F-71A3-FD42-AE22-F44C6F388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15">
              <a:extLst>
                <a:ext uri="{FF2B5EF4-FFF2-40B4-BE49-F238E27FC236}">
                  <a16:creationId xmlns:a16="http://schemas.microsoft.com/office/drawing/2014/main" id="{614B812A-A1C5-6E42-AE10-E400B561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259C6FE8-C5A2-FC4E-A744-93E635C5131D}"/>
              </a:ext>
            </a:extLst>
          </p:cNvPr>
          <p:cNvGrpSpPr>
            <a:grpSpLocks noChangeAspect="1"/>
          </p:cNvGrpSpPr>
          <p:nvPr/>
        </p:nvGrpSpPr>
        <p:grpSpPr>
          <a:xfrm>
            <a:off x="86306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1" name="Freeform 114">
              <a:extLst>
                <a:ext uri="{FF2B5EF4-FFF2-40B4-BE49-F238E27FC236}">
                  <a16:creationId xmlns:a16="http://schemas.microsoft.com/office/drawing/2014/main" id="{1A2D0B8D-D5CA-4B4D-90C1-45FE3816F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15">
              <a:extLst>
                <a:ext uri="{FF2B5EF4-FFF2-40B4-BE49-F238E27FC236}">
                  <a16:creationId xmlns:a16="http://schemas.microsoft.com/office/drawing/2014/main" id="{68CA9C54-A30B-BE44-AD99-3E3B283B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18BE029-7693-6F44-AB6D-8B52A2382FAC}"/>
              </a:ext>
            </a:extLst>
          </p:cNvPr>
          <p:cNvGrpSpPr>
            <a:grpSpLocks noChangeAspect="1"/>
          </p:cNvGrpSpPr>
          <p:nvPr/>
        </p:nvGrpSpPr>
        <p:grpSpPr>
          <a:xfrm>
            <a:off x="9206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4" name="Freeform 114">
              <a:extLst>
                <a:ext uri="{FF2B5EF4-FFF2-40B4-BE49-F238E27FC236}">
                  <a16:creationId xmlns:a16="http://schemas.microsoft.com/office/drawing/2014/main" id="{4C28E641-FEFC-BE40-8B18-BB282964D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15">
              <a:extLst>
                <a:ext uri="{FF2B5EF4-FFF2-40B4-BE49-F238E27FC236}">
                  <a16:creationId xmlns:a16="http://schemas.microsoft.com/office/drawing/2014/main" id="{9CF802E2-7151-BE43-A0F7-56099648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774DBEC8-FA3F-6148-96D6-D9DE40F18F83}"/>
              </a:ext>
            </a:extLst>
          </p:cNvPr>
          <p:cNvGrpSpPr>
            <a:grpSpLocks noChangeAspect="1"/>
          </p:cNvGrpSpPr>
          <p:nvPr/>
        </p:nvGrpSpPr>
        <p:grpSpPr>
          <a:xfrm>
            <a:off x="978275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7" name="Freeform 114">
              <a:extLst>
                <a:ext uri="{FF2B5EF4-FFF2-40B4-BE49-F238E27FC236}">
                  <a16:creationId xmlns:a16="http://schemas.microsoft.com/office/drawing/2014/main" id="{E3462C95-E19D-B843-B246-E76D2D50D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15">
              <a:extLst>
                <a:ext uri="{FF2B5EF4-FFF2-40B4-BE49-F238E27FC236}">
                  <a16:creationId xmlns:a16="http://schemas.microsoft.com/office/drawing/2014/main" id="{7D231A88-DEFF-0041-BB36-C9657B80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2951BC1-74FA-E841-9661-80830E2BE836}"/>
              </a:ext>
            </a:extLst>
          </p:cNvPr>
          <p:cNvGrpSpPr>
            <a:grpSpLocks noChangeAspect="1"/>
          </p:cNvGrpSpPr>
          <p:nvPr/>
        </p:nvGrpSpPr>
        <p:grpSpPr>
          <a:xfrm>
            <a:off x="1039539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0" name="Freeform 114">
              <a:extLst>
                <a:ext uri="{FF2B5EF4-FFF2-40B4-BE49-F238E27FC236}">
                  <a16:creationId xmlns:a16="http://schemas.microsoft.com/office/drawing/2014/main" id="{7084A27C-6FF6-6A47-BE55-14C7513D0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15">
              <a:extLst>
                <a:ext uri="{FF2B5EF4-FFF2-40B4-BE49-F238E27FC236}">
                  <a16:creationId xmlns:a16="http://schemas.microsoft.com/office/drawing/2014/main" id="{36FD8E16-49B7-6948-A7FA-3CF4EFCC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41A5D84B-4CE0-3F43-81B5-3CF76E9A2043}"/>
              </a:ext>
            </a:extLst>
          </p:cNvPr>
          <p:cNvGrpSpPr>
            <a:grpSpLocks noChangeAspect="1"/>
          </p:cNvGrpSpPr>
          <p:nvPr/>
        </p:nvGrpSpPr>
        <p:grpSpPr>
          <a:xfrm>
            <a:off x="10944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06FDFA46-7531-804C-8F0A-C81A0C30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6516849D-ADD6-8C4C-AF93-5DF13476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A6198FB5-82A4-8D44-8A39-0DCEBD5AE693}"/>
              </a:ext>
            </a:extLst>
          </p:cNvPr>
          <p:cNvGrpSpPr>
            <a:grpSpLocks noChangeAspect="1"/>
          </p:cNvGrpSpPr>
          <p:nvPr/>
        </p:nvGrpSpPr>
        <p:grpSpPr>
          <a:xfrm>
            <a:off x="1152011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59E542DA-CD97-A04B-8E65-2A6A012C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2A5AC38-C4D3-0D4A-95A6-FFAE508E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E9D0503-E6CD-424C-8B55-BEF7EB2287F5}"/>
              </a:ext>
            </a:extLst>
          </p:cNvPr>
          <p:cNvGrpSpPr>
            <a:grpSpLocks noChangeAspect="1"/>
          </p:cNvGrpSpPr>
          <p:nvPr/>
        </p:nvGrpSpPr>
        <p:grpSpPr>
          <a:xfrm>
            <a:off x="484094" y="3248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9" name="Freeform 114">
              <a:extLst>
                <a:ext uri="{FF2B5EF4-FFF2-40B4-BE49-F238E27FC236}">
                  <a16:creationId xmlns:a16="http://schemas.microsoft.com/office/drawing/2014/main" id="{36903638-DD3E-844A-B845-B3015029D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15">
              <a:extLst>
                <a:ext uri="{FF2B5EF4-FFF2-40B4-BE49-F238E27FC236}">
                  <a16:creationId xmlns:a16="http://schemas.microsoft.com/office/drawing/2014/main" id="{38660225-3EC0-EB4E-9494-83943F3E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F5679F6-87DA-9248-95D2-B4E7F1C0B2DB}"/>
              </a:ext>
            </a:extLst>
          </p:cNvPr>
          <p:cNvGrpSpPr>
            <a:grpSpLocks noChangeAspect="1"/>
          </p:cNvGrpSpPr>
          <p:nvPr/>
        </p:nvGrpSpPr>
        <p:grpSpPr>
          <a:xfrm>
            <a:off x="10601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2" name="Freeform 114">
              <a:extLst>
                <a:ext uri="{FF2B5EF4-FFF2-40B4-BE49-F238E27FC236}">
                  <a16:creationId xmlns:a16="http://schemas.microsoft.com/office/drawing/2014/main" id="{559300AA-06CD-D942-9EF0-E61129D25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15">
              <a:extLst>
                <a:ext uri="{FF2B5EF4-FFF2-40B4-BE49-F238E27FC236}">
                  <a16:creationId xmlns:a16="http://schemas.microsoft.com/office/drawing/2014/main" id="{F5510E5E-62D7-0A4A-8D11-D607B7B0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CE703555-4C68-7544-A74C-F34B8A3E05B2}"/>
              </a:ext>
            </a:extLst>
          </p:cNvPr>
          <p:cNvGrpSpPr>
            <a:grpSpLocks noChangeAspect="1"/>
          </p:cNvGrpSpPr>
          <p:nvPr/>
        </p:nvGrpSpPr>
        <p:grpSpPr>
          <a:xfrm>
            <a:off x="1654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5" name="Freeform 114">
              <a:extLst>
                <a:ext uri="{FF2B5EF4-FFF2-40B4-BE49-F238E27FC236}">
                  <a16:creationId xmlns:a16="http://schemas.microsoft.com/office/drawing/2014/main" id="{BE2FBC89-5B2C-CF40-AF0F-9EA7A5DD3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15">
              <a:extLst>
                <a:ext uri="{FF2B5EF4-FFF2-40B4-BE49-F238E27FC236}">
                  <a16:creationId xmlns:a16="http://schemas.microsoft.com/office/drawing/2014/main" id="{893A598B-C6AB-094E-B1B5-4DC57926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81B6686-31E2-F148-A803-307F8E390A3A}"/>
              </a:ext>
            </a:extLst>
          </p:cNvPr>
          <p:cNvGrpSpPr>
            <a:grpSpLocks noChangeAspect="1"/>
          </p:cNvGrpSpPr>
          <p:nvPr/>
        </p:nvGrpSpPr>
        <p:grpSpPr>
          <a:xfrm>
            <a:off x="222145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8" name="Freeform 114">
              <a:extLst>
                <a:ext uri="{FF2B5EF4-FFF2-40B4-BE49-F238E27FC236}">
                  <a16:creationId xmlns:a16="http://schemas.microsoft.com/office/drawing/2014/main" id="{D2CEA23B-539F-D641-AB31-A8A4F6E41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5">
              <a:extLst>
                <a:ext uri="{FF2B5EF4-FFF2-40B4-BE49-F238E27FC236}">
                  <a16:creationId xmlns:a16="http://schemas.microsoft.com/office/drawing/2014/main" id="{09F201D8-D457-0A4A-AF91-6B65C871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BCCBB03-27BB-3D48-AF7C-58198408DE51}"/>
              </a:ext>
            </a:extLst>
          </p:cNvPr>
          <p:cNvGrpSpPr>
            <a:grpSpLocks noChangeAspect="1"/>
          </p:cNvGrpSpPr>
          <p:nvPr/>
        </p:nvGrpSpPr>
        <p:grpSpPr>
          <a:xfrm>
            <a:off x="2797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1" name="Freeform 114">
              <a:extLst>
                <a:ext uri="{FF2B5EF4-FFF2-40B4-BE49-F238E27FC236}">
                  <a16:creationId xmlns:a16="http://schemas.microsoft.com/office/drawing/2014/main" id="{D94C681C-5E0C-9C48-A03D-AC919B416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5">
              <a:extLst>
                <a:ext uri="{FF2B5EF4-FFF2-40B4-BE49-F238E27FC236}">
                  <a16:creationId xmlns:a16="http://schemas.microsoft.com/office/drawing/2014/main" id="{39C8BA1B-B205-D548-9D88-7B56B00E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E859DCF-2B46-FF4B-8DCC-23E4FB176A7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7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4" name="Freeform 114">
              <a:extLst>
                <a:ext uri="{FF2B5EF4-FFF2-40B4-BE49-F238E27FC236}">
                  <a16:creationId xmlns:a16="http://schemas.microsoft.com/office/drawing/2014/main" id="{B18D858B-B7DC-8A4C-8E89-717A95741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5">
              <a:extLst>
                <a:ext uri="{FF2B5EF4-FFF2-40B4-BE49-F238E27FC236}">
                  <a16:creationId xmlns:a16="http://schemas.microsoft.com/office/drawing/2014/main" id="{C26A1306-66DD-0D4C-9A75-28F864D3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BE8A92EF-D31D-694C-AE85-6CDC4C3292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88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7" name="Freeform 114">
              <a:extLst>
                <a:ext uri="{FF2B5EF4-FFF2-40B4-BE49-F238E27FC236}">
                  <a16:creationId xmlns:a16="http://schemas.microsoft.com/office/drawing/2014/main" id="{DD7C2F59-854E-E047-8F9E-608FBB315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15">
              <a:extLst>
                <a:ext uri="{FF2B5EF4-FFF2-40B4-BE49-F238E27FC236}">
                  <a16:creationId xmlns:a16="http://schemas.microsoft.com/office/drawing/2014/main" id="{C05C49DD-3807-4F45-9DFD-EB114181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CB6FB7C-44FE-CB44-B37D-76DED93E1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44030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0" name="Freeform 114">
              <a:extLst>
                <a:ext uri="{FF2B5EF4-FFF2-40B4-BE49-F238E27FC236}">
                  <a16:creationId xmlns:a16="http://schemas.microsoft.com/office/drawing/2014/main" id="{02D137CA-1A80-7C43-B14A-C58845D87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15">
              <a:extLst>
                <a:ext uri="{FF2B5EF4-FFF2-40B4-BE49-F238E27FC236}">
                  <a16:creationId xmlns:a16="http://schemas.microsoft.com/office/drawing/2014/main" id="{8383E630-7118-9E40-800F-0F3CCC8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8A077B66-8B32-394D-B8D8-AF9539BFD4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010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3" name="Freeform 114">
              <a:extLst>
                <a:ext uri="{FF2B5EF4-FFF2-40B4-BE49-F238E27FC236}">
                  <a16:creationId xmlns:a16="http://schemas.microsoft.com/office/drawing/2014/main" id="{0DC9F65A-02A6-F34A-B938-7992A68AA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15">
              <a:extLst>
                <a:ext uri="{FF2B5EF4-FFF2-40B4-BE49-F238E27FC236}">
                  <a16:creationId xmlns:a16="http://schemas.microsoft.com/office/drawing/2014/main" id="{21F5114C-642E-4145-9032-A828F0CD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F8825B-9CED-4C4A-922C-A8E740E08E3D}"/>
              </a:ext>
            </a:extLst>
          </p:cNvPr>
          <p:cNvGrpSpPr>
            <a:grpSpLocks noChangeAspect="1"/>
          </p:cNvGrpSpPr>
          <p:nvPr/>
        </p:nvGrpSpPr>
        <p:grpSpPr>
          <a:xfrm>
            <a:off x="56961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6" name="Freeform 114">
              <a:extLst>
                <a:ext uri="{FF2B5EF4-FFF2-40B4-BE49-F238E27FC236}">
                  <a16:creationId xmlns:a16="http://schemas.microsoft.com/office/drawing/2014/main" id="{C8845BA8-983A-6143-B425-C836F5B0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5">
              <a:extLst>
                <a:ext uri="{FF2B5EF4-FFF2-40B4-BE49-F238E27FC236}">
                  <a16:creationId xmlns:a16="http://schemas.microsoft.com/office/drawing/2014/main" id="{3863DB7E-4D05-7544-889B-3898F9B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125121-1899-A64C-9CD3-8F5D07E5A7E1}"/>
              </a:ext>
            </a:extLst>
          </p:cNvPr>
          <p:cNvGrpSpPr>
            <a:grpSpLocks noChangeAspect="1"/>
          </p:cNvGrpSpPr>
          <p:nvPr/>
        </p:nvGrpSpPr>
        <p:grpSpPr>
          <a:xfrm>
            <a:off x="63179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9" name="Freeform 114">
              <a:extLst>
                <a:ext uri="{FF2B5EF4-FFF2-40B4-BE49-F238E27FC236}">
                  <a16:creationId xmlns:a16="http://schemas.microsoft.com/office/drawing/2014/main" id="{1777F7E7-EACC-D24F-BBE2-9D15936E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>
              <a:extLst>
                <a:ext uri="{FF2B5EF4-FFF2-40B4-BE49-F238E27FC236}">
                  <a16:creationId xmlns:a16="http://schemas.microsoft.com/office/drawing/2014/main" id="{C02EB299-BFBD-6A4F-8883-90DF88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E933E3B-D922-974D-881B-122836AF9692}"/>
              </a:ext>
            </a:extLst>
          </p:cNvPr>
          <p:cNvGrpSpPr>
            <a:grpSpLocks noChangeAspect="1"/>
          </p:cNvGrpSpPr>
          <p:nvPr/>
        </p:nvGrpSpPr>
        <p:grpSpPr>
          <a:xfrm>
            <a:off x="6930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2" name="Freeform 114">
              <a:extLst>
                <a:ext uri="{FF2B5EF4-FFF2-40B4-BE49-F238E27FC236}">
                  <a16:creationId xmlns:a16="http://schemas.microsoft.com/office/drawing/2014/main" id="{4B53104A-C6E0-2944-862E-BDCF96E46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15">
              <a:extLst>
                <a:ext uri="{FF2B5EF4-FFF2-40B4-BE49-F238E27FC236}">
                  <a16:creationId xmlns:a16="http://schemas.microsoft.com/office/drawing/2014/main" id="{56E07893-261E-F64D-992E-112CC4CB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4FDCE23-6839-7344-9F02-9B410F3390F7}"/>
              </a:ext>
            </a:extLst>
          </p:cNvPr>
          <p:cNvGrpSpPr>
            <a:grpSpLocks noChangeAspect="1"/>
          </p:cNvGrpSpPr>
          <p:nvPr/>
        </p:nvGrpSpPr>
        <p:grpSpPr>
          <a:xfrm>
            <a:off x="7524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5" name="Freeform 114">
              <a:extLst>
                <a:ext uri="{FF2B5EF4-FFF2-40B4-BE49-F238E27FC236}">
                  <a16:creationId xmlns:a16="http://schemas.microsoft.com/office/drawing/2014/main" id="{8530CEA4-77F6-9A4B-A370-01309D211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5">
              <a:extLst>
                <a:ext uri="{FF2B5EF4-FFF2-40B4-BE49-F238E27FC236}">
                  <a16:creationId xmlns:a16="http://schemas.microsoft.com/office/drawing/2014/main" id="{3EEB9B32-9CBF-484E-88A5-0DA284C0A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26FF9785-868D-DA43-A0F3-0573A02518D2}"/>
              </a:ext>
            </a:extLst>
          </p:cNvPr>
          <p:cNvGrpSpPr>
            <a:grpSpLocks noChangeAspect="1"/>
          </p:cNvGrpSpPr>
          <p:nvPr/>
        </p:nvGrpSpPr>
        <p:grpSpPr>
          <a:xfrm>
            <a:off x="80553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8" name="Freeform 114">
              <a:extLst>
                <a:ext uri="{FF2B5EF4-FFF2-40B4-BE49-F238E27FC236}">
                  <a16:creationId xmlns:a16="http://schemas.microsoft.com/office/drawing/2014/main" id="{385965C0-230D-6D42-BC6F-03623470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5">
              <a:extLst>
                <a:ext uri="{FF2B5EF4-FFF2-40B4-BE49-F238E27FC236}">
                  <a16:creationId xmlns:a16="http://schemas.microsoft.com/office/drawing/2014/main" id="{30AC8BED-96EB-0A47-A455-07461CF3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1CD0F2CA-3641-AA4D-9416-D1F9124B073E}"/>
              </a:ext>
            </a:extLst>
          </p:cNvPr>
          <p:cNvGrpSpPr>
            <a:grpSpLocks noChangeAspect="1"/>
          </p:cNvGrpSpPr>
          <p:nvPr/>
        </p:nvGrpSpPr>
        <p:grpSpPr>
          <a:xfrm>
            <a:off x="86405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1" name="Freeform 114">
              <a:extLst>
                <a:ext uri="{FF2B5EF4-FFF2-40B4-BE49-F238E27FC236}">
                  <a16:creationId xmlns:a16="http://schemas.microsoft.com/office/drawing/2014/main" id="{7E1EE8AE-241D-E348-AA71-159CC7E10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5">
              <a:extLst>
                <a:ext uri="{FF2B5EF4-FFF2-40B4-BE49-F238E27FC236}">
                  <a16:creationId xmlns:a16="http://schemas.microsoft.com/office/drawing/2014/main" id="{38788121-918D-C94E-B467-6ADEDB4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F0783F2-4BBA-9D4D-8868-17EE5F705185}"/>
              </a:ext>
            </a:extLst>
          </p:cNvPr>
          <p:cNvGrpSpPr>
            <a:grpSpLocks noChangeAspect="1"/>
          </p:cNvGrpSpPr>
          <p:nvPr/>
        </p:nvGrpSpPr>
        <p:grpSpPr>
          <a:xfrm>
            <a:off x="9216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4" name="Freeform 114">
              <a:extLst>
                <a:ext uri="{FF2B5EF4-FFF2-40B4-BE49-F238E27FC236}">
                  <a16:creationId xmlns:a16="http://schemas.microsoft.com/office/drawing/2014/main" id="{C1AC5119-01FA-1E42-996C-84DFDA1FC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5">
              <a:extLst>
                <a:ext uri="{FF2B5EF4-FFF2-40B4-BE49-F238E27FC236}">
                  <a16:creationId xmlns:a16="http://schemas.microsoft.com/office/drawing/2014/main" id="{FD6BC330-8836-514A-B468-C6D13F72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1BFFAAB-D240-884A-8278-BA51E8EE7DF8}"/>
              </a:ext>
            </a:extLst>
          </p:cNvPr>
          <p:cNvGrpSpPr>
            <a:grpSpLocks noChangeAspect="1"/>
          </p:cNvGrpSpPr>
          <p:nvPr/>
        </p:nvGrpSpPr>
        <p:grpSpPr>
          <a:xfrm>
            <a:off x="979268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7" name="Freeform 114">
              <a:extLst>
                <a:ext uri="{FF2B5EF4-FFF2-40B4-BE49-F238E27FC236}">
                  <a16:creationId xmlns:a16="http://schemas.microsoft.com/office/drawing/2014/main" id="{827AED81-7556-BE4E-BB32-BA44E6B3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5">
              <a:extLst>
                <a:ext uri="{FF2B5EF4-FFF2-40B4-BE49-F238E27FC236}">
                  <a16:creationId xmlns:a16="http://schemas.microsoft.com/office/drawing/2014/main" id="{0D125CD4-BBDA-894D-9C7F-FA5E87B4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B2A29C0-8DBF-304E-A0AD-54B0EE59FB41}"/>
              </a:ext>
            </a:extLst>
          </p:cNvPr>
          <p:cNvGrpSpPr>
            <a:grpSpLocks noChangeAspect="1"/>
          </p:cNvGrpSpPr>
          <p:nvPr/>
        </p:nvGrpSpPr>
        <p:grpSpPr>
          <a:xfrm>
            <a:off x="1040533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FB541250-3F9B-6745-A34F-B09C37FB2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BDD47C30-8C22-9242-A848-F3F5745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7195011-A649-6C43-8D67-0335AB71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0953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03FAD729-9AB6-BD41-A0BE-75AC0CEB2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437E9044-3553-2244-ABD1-5078E885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3B86636C-197D-8547-9403-518663B404AA}"/>
              </a:ext>
            </a:extLst>
          </p:cNvPr>
          <p:cNvGrpSpPr>
            <a:grpSpLocks noChangeAspect="1"/>
          </p:cNvGrpSpPr>
          <p:nvPr/>
        </p:nvGrpSpPr>
        <p:grpSpPr>
          <a:xfrm>
            <a:off x="1153004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6" name="Freeform 114">
              <a:extLst>
                <a:ext uri="{FF2B5EF4-FFF2-40B4-BE49-F238E27FC236}">
                  <a16:creationId xmlns:a16="http://schemas.microsoft.com/office/drawing/2014/main" id="{73B6E8DB-C8A2-F149-A9F2-81F3D7014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5">
              <a:extLst>
                <a:ext uri="{FF2B5EF4-FFF2-40B4-BE49-F238E27FC236}">
                  <a16:creationId xmlns:a16="http://schemas.microsoft.com/office/drawing/2014/main" id="{C18B24BA-3B0E-1C48-B491-1CA5F996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D82313C5-2DB7-584B-A89B-459EC2C9246C}"/>
              </a:ext>
            </a:extLst>
          </p:cNvPr>
          <p:cNvGrpSpPr>
            <a:grpSpLocks noChangeAspect="1"/>
          </p:cNvGrpSpPr>
          <p:nvPr/>
        </p:nvGrpSpPr>
        <p:grpSpPr>
          <a:xfrm>
            <a:off x="492359" y="2675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9" name="Freeform 114">
              <a:extLst>
                <a:ext uri="{FF2B5EF4-FFF2-40B4-BE49-F238E27FC236}">
                  <a16:creationId xmlns:a16="http://schemas.microsoft.com/office/drawing/2014/main" id="{40FE707C-0842-374A-98F4-E7295DE61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5">
              <a:extLst>
                <a:ext uri="{FF2B5EF4-FFF2-40B4-BE49-F238E27FC236}">
                  <a16:creationId xmlns:a16="http://schemas.microsoft.com/office/drawing/2014/main" id="{0E5352BB-6FAE-AF49-83D3-14253796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FC145593-28E5-C44F-A2B6-1628210D41EE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2" name="Freeform 114">
              <a:extLst>
                <a:ext uri="{FF2B5EF4-FFF2-40B4-BE49-F238E27FC236}">
                  <a16:creationId xmlns:a16="http://schemas.microsoft.com/office/drawing/2014/main" id="{792E1BE3-AEB6-A846-836D-870C77F8A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15">
              <a:extLst>
                <a:ext uri="{FF2B5EF4-FFF2-40B4-BE49-F238E27FC236}">
                  <a16:creationId xmlns:a16="http://schemas.microsoft.com/office/drawing/2014/main" id="{9E9715A1-0DE5-4C4C-BB6D-7D84C81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9254EDB6-DEC7-1A4D-8CB5-8D83CE23DFB4}"/>
              </a:ext>
            </a:extLst>
          </p:cNvPr>
          <p:cNvGrpSpPr>
            <a:grpSpLocks noChangeAspect="1"/>
          </p:cNvGrpSpPr>
          <p:nvPr/>
        </p:nvGrpSpPr>
        <p:grpSpPr>
          <a:xfrm>
            <a:off x="1662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5" name="Freeform 114">
              <a:extLst>
                <a:ext uri="{FF2B5EF4-FFF2-40B4-BE49-F238E27FC236}">
                  <a16:creationId xmlns:a16="http://schemas.microsoft.com/office/drawing/2014/main" id="{3DEB68C4-0BAA-A446-8615-253B9D1F5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15">
              <a:extLst>
                <a:ext uri="{FF2B5EF4-FFF2-40B4-BE49-F238E27FC236}">
                  <a16:creationId xmlns:a16="http://schemas.microsoft.com/office/drawing/2014/main" id="{68032EC1-EFE7-F54D-B0D7-41373DCE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F8D2CF1C-4C5D-FD4B-A13B-1C5323C20009}"/>
              </a:ext>
            </a:extLst>
          </p:cNvPr>
          <p:cNvGrpSpPr>
            <a:grpSpLocks noChangeAspect="1"/>
          </p:cNvGrpSpPr>
          <p:nvPr/>
        </p:nvGrpSpPr>
        <p:grpSpPr>
          <a:xfrm>
            <a:off x="222971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8" name="Freeform 114">
              <a:extLst>
                <a:ext uri="{FF2B5EF4-FFF2-40B4-BE49-F238E27FC236}">
                  <a16:creationId xmlns:a16="http://schemas.microsoft.com/office/drawing/2014/main" id="{E1FECA1B-C964-1F45-9FAD-1F0345BA3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">
              <a:extLst>
                <a:ext uri="{FF2B5EF4-FFF2-40B4-BE49-F238E27FC236}">
                  <a16:creationId xmlns:a16="http://schemas.microsoft.com/office/drawing/2014/main" id="{D99EBB79-8630-3044-BA93-B85D7BD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DA7B5BD-5432-DB4D-97C9-14EB96ED05F1}"/>
              </a:ext>
            </a:extLst>
          </p:cNvPr>
          <p:cNvGrpSpPr>
            <a:grpSpLocks noChangeAspect="1"/>
          </p:cNvGrpSpPr>
          <p:nvPr/>
        </p:nvGrpSpPr>
        <p:grpSpPr>
          <a:xfrm>
            <a:off x="2805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649CDF22-A100-F64D-8E61-4F977FEC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D45BF1E5-E876-6D4B-8419-737397A5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79A7EBC4-6202-8445-8725-FC16D5D6C932}"/>
              </a:ext>
            </a:extLst>
          </p:cNvPr>
          <p:cNvGrpSpPr>
            <a:grpSpLocks noChangeAspect="1"/>
          </p:cNvGrpSpPr>
          <p:nvPr/>
        </p:nvGrpSpPr>
        <p:grpSpPr>
          <a:xfrm>
            <a:off x="33910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4" name="Freeform 114">
              <a:extLst>
                <a:ext uri="{FF2B5EF4-FFF2-40B4-BE49-F238E27FC236}">
                  <a16:creationId xmlns:a16="http://schemas.microsoft.com/office/drawing/2014/main" id="{F4296B55-8987-AA45-A4A6-7C6B1B48B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5">
              <a:extLst>
                <a:ext uri="{FF2B5EF4-FFF2-40B4-BE49-F238E27FC236}">
                  <a16:creationId xmlns:a16="http://schemas.microsoft.com/office/drawing/2014/main" id="{C8A047E4-F5AA-6E4E-B533-C4A3A915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3A8FEA0-F93A-C743-912C-BFB5C80DE0BE}"/>
              </a:ext>
            </a:extLst>
          </p:cNvPr>
          <p:cNvGrpSpPr>
            <a:grpSpLocks noChangeAspect="1"/>
          </p:cNvGrpSpPr>
          <p:nvPr/>
        </p:nvGrpSpPr>
        <p:grpSpPr>
          <a:xfrm>
            <a:off x="39670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7" name="Freeform 114">
              <a:extLst>
                <a:ext uri="{FF2B5EF4-FFF2-40B4-BE49-F238E27FC236}">
                  <a16:creationId xmlns:a16="http://schemas.microsoft.com/office/drawing/2014/main" id="{5F1EFDF3-A8EF-7A40-82D8-BB45040B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5">
              <a:extLst>
                <a:ext uri="{FF2B5EF4-FFF2-40B4-BE49-F238E27FC236}">
                  <a16:creationId xmlns:a16="http://schemas.microsoft.com/office/drawing/2014/main" id="{1E8BF97F-35F6-7644-AE73-8897BDF6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6B7F38C-A7E7-DF4E-964D-BF138BD7DCFC}"/>
              </a:ext>
            </a:extLst>
          </p:cNvPr>
          <p:cNvGrpSpPr>
            <a:grpSpLocks noChangeAspect="1"/>
          </p:cNvGrpSpPr>
          <p:nvPr/>
        </p:nvGrpSpPr>
        <p:grpSpPr>
          <a:xfrm>
            <a:off x="4552295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0" name="Freeform 114">
              <a:extLst>
                <a:ext uri="{FF2B5EF4-FFF2-40B4-BE49-F238E27FC236}">
                  <a16:creationId xmlns:a16="http://schemas.microsoft.com/office/drawing/2014/main" id="{AEC9E721-0524-1445-8D8F-86FD3567E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5">
              <a:extLst>
                <a:ext uri="{FF2B5EF4-FFF2-40B4-BE49-F238E27FC236}">
                  <a16:creationId xmlns:a16="http://schemas.microsoft.com/office/drawing/2014/main" id="{0235B811-1603-FF4E-A62E-D0D164CF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2A840940-A68A-0C4C-BEA4-0576C4D08AD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36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3" name="Freeform 114">
              <a:extLst>
                <a:ext uri="{FF2B5EF4-FFF2-40B4-BE49-F238E27FC236}">
                  <a16:creationId xmlns:a16="http://schemas.microsoft.com/office/drawing/2014/main" id="{414DB792-342D-AA4A-992D-697CABA7F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15">
              <a:extLst>
                <a:ext uri="{FF2B5EF4-FFF2-40B4-BE49-F238E27FC236}">
                  <a16:creationId xmlns:a16="http://schemas.microsoft.com/office/drawing/2014/main" id="{B2F3DA9B-6D8C-724C-9427-991B09C4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D7A386D2-12E9-8944-AA63-E3F801404F6F}"/>
              </a:ext>
            </a:extLst>
          </p:cNvPr>
          <p:cNvGrpSpPr>
            <a:grpSpLocks noChangeAspect="1"/>
          </p:cNvGrpSpPr>
          <p:nvPr/>
        </p:nvGrpSpPr>
        <p:grpSpPr>
          <a:xfrm>
            <a:off x="57044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6" name="Freeform 114">
              <a:extLst>
                <a:ext uri="{FF2B5EF4-FFF2-40B4-BE49-F238E27FC236}">
                  <a16:creationId xmlns:a16="http://schemas.microsoft.com/office/drawing/2014/main" id="{10B2F191-F4E2-A04F-B955-31486D2EB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5">
              <a:extLst>
                <a:ext uri="{FF2B5EF4-FFF2-40B4-BE49-F238E27FC236}">
                  <a16:creationId xmlns:a16="http://schemas.microsoft.com/office/drawing/2014/main" id="{39B56B55-8F02-9841-B611-4E62DA0E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0DDAD636-8F4F-E74B-B4D7-EAB03E9AB679}"/>
              </a:ext>
            </a:extLst>
          </p:cNvPr>
          <p:cNvGrpSpPr>
            <a:grpSpLocks noChangeAspect="1"/>
          </p:cNvGrpSpPr>
          <p:nvPr/>
        </p:nvGrpSpPr>
        <p:grpSpPr>
          <a:xfrm>
            <a:off x="63262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24F07116-07B9-A84A-B3BB-830F211BF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DEEC8BFB-6E2C-2949-8AB2-0D73B170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68FCE001-DAC4-7C40-B70B-75C97F2F0636}"/>
              </a:ext>
            </a:extLst>
          </p:cNvPr>
          <p:cNvGrpSpPr>
            <a:grpSpLocks noChangeAspect="1"/>
          </p:cNvGrpSpPr>
          <p:nvPr/>
        </p:nvGrpSpPr>
        <p:grpSpPr>
          <a:xfrm>
            <a:off x="6938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2" name="Freeform 114">
              <a:extLst>
                <a:ext uri="{FF2B5EF4-FFF2-40B4-BE49-F238E27FC236}">
                  <a16:creationId xmlns:a16="http://schemas.microsoft.com/office/drawing/2014/main" id="{E61DBD8B-BFC7-8249-AD4A-369A82AA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5">
              <a:extLst>
                <a:ext uri="{FF2B5EF4-FFF2-40B4-BE49-F238E27FC236}">
                  <a16:creationId xmlns:a16="http://schemas.microsoft.com/office/drawing/2014/main" id="{49C5EC4B-7FC1-2B43-A4ED-0FCFEB6A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ED666A5-39DF-AB40-AE45-12D6387E6DAE}"/>
              </a:ext>
            </a:extLst>
          </p:cNvPr>
          <p:cNvGrpSpPr>
            <a:grpSpLocks noChangeAspect="1"/>
          </p:cNvGrpSpPr>
          <p:nvPr/>
        </p:nvGrpSpPr>
        <p:grpSpPr>
          <a:xfrm>
            <a:off x="7533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5" name="Freeform 114">
              <a:extLst>
                <a:ext uri="{FF2B5EF4-FFF2-40B4-BE49-F238E27FC236}">
                  <a16:creationId xmlns:a16="http://schemas.microsoft.com/office/drawing/2014/main" id="{F665036D-528E-EE4A-805F-A4573B70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5">
              <a:extLst>
                <a:ext uri="{FF2B5EF4-FFF2-40B4-BE49-F238E27FC236}">
                  <a16:creationId xmlns:a16="http://schemas.microsoft.com/office/drawing/2014/main" id="{61BB0B31-3388-4D40-BC48-49B0C3F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F5376E3C-F850-A64E-B825-C4EAD47B3B8D}"/>
              </a:ext>
            </a:extLst>
          </p:cNvPr>
          <p:cNvGrpSpPr>
            <a:grpSpLocks noChangeAspect="1"/>
          </p:cNvGrpSpPr>
          <p:nvPr/>
        </p:nvGrpSpPr>
        <p:grpSpPr>
          <a:xfrm>
            <a:off x="80635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8" name="Freeform 114">
              <a:extLst>
                <a:ext uri="{FF2B5EF4-FFF2-40B4-BE49-F238E27FC236}">
                  <a16:creationId xmlns:a16="http://schemas.microsoft.com/office/drawing/2014/main" id="{907A0A90-25D4-4D48-B268-8C6009F3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5">
              <a:extLst>
                <a:ext uri="{FF2B5EF4-FFF2-40B4-BE49-F238E27FC236}">
                  <a16:creationId xmlns:a16="http://schemas.microsoft.com/office/drawing/2014/main" id="{6C28887E-06B1-FE4C-8E8C-DCDB3E75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A013336-A18B-B74C-97E0-0C8FD60B7536}"/>
              </a:ext>
            </a:extLst>
          </p:cNvPr>
          <p:cNvGrpSpPr>
            <a:grpSpLocks noChangeAspect="1"/>
          </p:cNvGrpSpPr>
          <p:nvPr/>
        </p:nvGrpSpPr>
        <p:grpSpPr>
          <a:xfrm>
            <a:off x="86488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1" name="Freeform 114">
              <a:extLst>
                <a:ext uri="{FF2B5EF4-FFF2-40B4-BE49-F238E27FC236}">
                  <a16:creationId xmlns:a16="http://schemas.microsoft.com/office/drawing/2014/main" id="{697867E9-8C5C-664C-A5F2-ED0989A00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>
              <a:extLst>
                <a:ext uri="{FF2B5EF4-FFF2-40B4-BE49-F238E27FC236}">
                  <a16:creationId xmlns:a16="http://schemas.microsoft.com/office/drawing/2014/main" id="{FDF4ED61-E16B-1B43-8FCF-B8A305E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9C089EA-DE94-6D4D-8E0D-A4442C8CAED5}"/>
              </a:ext>
            </a:extLst>
          </p:cNvPr>
          <p:cNvGrpSpPr>
            <a:grpSpLocks noChangeAspect="1"/>
          </p:cNvGrpSpPr>
          <p:nvPr/>
        </p:nvGrpSpPr>
        <p:grpSpPr>
          <a:xfrm>
            <a:off x="9224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4" name="Freeform 114">
              <a:extLst>
                <a:ext uri="{FF2B5EF4-FFF2-40B4-BE49-F238E27FC236}">
                  <a16:creationId xmlns:a16="http://schemas.microsoft.com/office/drawing/2014/main" id="{87E79F40-C364-0843-AFFC-B6E0C920B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5">
              <a:extLst>
                <a:ext uri="{FF2B5EF4-FFF2-40B4-BE49-F238E27FC236}">
                  <a16:creationId xmlns:a16="http://schemas.microsoft.com/office/drawing/2014/main" id="{9E45E01A-44DD-A848-9663-2AC4CEBB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A04C8808-006D-DC48-B89D-01AFAA2D7DB5}"/>
              </a:ext>
            </a:extLst>
          </p:cNvPr>
          <p:cNvGrpSpPr>
            <a:grpSpLocks noChangeAspect="1"/>
          </p:cNvGrpSpPr>
          <p:nvPr/>
        </p:nvGrpSpPr>
        <p:grpSpPr>
          <a:xfrm>
            <a:off x="980095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7" name="Freeform 114">
              <a:extLst>
                <a:ext uri="{FF2B5EF4-FFF2-40B4-BE49-F238E27FC236}">
                  <a16:creationId xmlns:a16="http://schemas.microsoft.com/office/drawing/2014/main" id="{45C146E1-D831-6049-A6AD-2B3D03A63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5">
              <a:extLst>
                <a:ext uri="{FF2B5EF4-FFF2-40B4-BE49-F238E27FC236}">
                  <a16:creationId xmlns:a16="http://schemas.microsoft.com/office/drawing/2014/main" id="{8873B5F6-9C6B-804D-B552-3D2BC372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22DCA88D-E0F0-B944-9391-F77188EAE644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59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0" name="Freeform 114">
              <a:extLst>
                <a:ext uri="{FF2B5EF4-FFF2-40B4-BE49-F238E27FC236}">
                  <a16:creationId xmlns:a16="http://schemas.microsoft.com/office/drawing/2014/main" id="{3E59A37B-32E6-454D-96E9-30F72C1F1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>
              <a:extLst>
                <a:ext uri="{FF2B5EF4-FFF2-40B4-BE49-F238E27FC236}">
                  <a16:creationId xmlns:a16="http://schemas.microsoft.com/office/drawing/2014/main" id="{4F8E3171-4205-9642-8680-1EF76F9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0A294B3B-F7CC-0F4D-97EF-3401904E9DF9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3" name="Freeform 114">
              <a:extLst>
                <a:ext uri="{FF2B5EF4-FFF2-40B4-BE49-F238E27FC236}">
                  <a16:creationId xmlns:a16="http://schemas.microsoft.com/office/drawing/2014/main" id="{92DE739B-77B5-E245-8235-CA3BC511B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15">
              <a:extLst>
                <a:ext uri="{FF2B5EF4-FFF2-40B4-BE49-F238E27FC236}">
                  <a16:creationId xmlns:a16="http://schemas.microsoft.com/office/drawing/2014/main" id="{7B2F522F-2D7A-CE43-9C78-A7A9404E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66479C81-0FFB-3449-8D1C-46DE1D9127E8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31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6" name="Freeform 114">
              <a:extLst>
                <a:ext uri="{FF2B5EF4-FFF2-40B4-BE49-F238E27FC236}">
                  <a16:creationId xmlns:a16="http://schemas.microsoft.com/office/drawing/2014/main" id="{747A0223-E6B2-2D44-8C43-A0785BD47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15">
              <a:extLst>
                <a:ext uri="{FF2B5EF4-FFF2-40B4-BE49-F238E27FC236}">
                  <a16:creationId xmlns:a16="http://schemas.microsoft.com/office/drawing/2014/main" id="{BDF08242-4C6F-DC41-AF2E-BA205B4F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0B1A034A-74C0-C44B-96D9-AA4C7BCCC34E}"/>
              </a:ext>
            </a:extLst>
          </p:cNvPr>
          <p:cNvGrpSpPr>
            <a:grpSpLocks noChangeAspect="1"/>
          </p:cNvGrpSpPr>
          <p:nvPr/>
        </p:nvGrpSpPr>
        <p:grpSpPr>
          <a:xfrm>
            <a:off x="492787" y="2098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9" name="Freeform 114">
              <a:extLst>
                <a:ext uri="{FF2B5EF4-FFF2-40B4-BE49-F238E27FC236}">
                  <a16:creationId xmlns:a16="http://schemas.microsoft.com/office/drawing/2014/main" id="{847E5423-2A3C-D147-AB25-E983098D2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15">
              <a:extLst>
                <a:ext uri="{FF2B5EF4-FFF2-40B4-BE49-F238E27FC236}">
                  <a16:creationId xmlns:a16="http://schemas.microsoft.com/office/drawing/2014/main" id="{1E772076-F11A-6E4B-B83E-3BEBBD4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7C30C0C8-B19F-2F49-8B3E-D99EF092AD2B}"/>
              </a:ext>
            </a:extLst>
          </p:cNvPr>
          <p:cNvGrpSpPr>
            <a:grpSpLocks noChangeAspect="1"/>
          </p:cNvGrpSpPr>
          <p:nvPr/>
        </p:nvGrpSpPr>
        <p:grpSpPr>
          <a:xfrm>
            <a:off x="10688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2" name="Freeform 114">
              <a:extLst>
                <a:ext uri="{FF2B5EF4-FFF2-40B4-BE49-F238E27FC236}">
                  <a16:creationId xmlns:a16="http://schemas.microsoft.com/office/drawing/2014/main" id="{FE018605-AEF5-A143-B828-60253A1D2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15">
              <a:extLst>
                <a:ext uri="{FF2B5EF4-FFF2-40B4-BE49-F238E27FC236}">
                  <a16:creationId xmlns:a16="http://schemas.microsoft.com/office/drawing/2014/main" id="{8EBDC3F9-D776-4944-AE0C-BCE244DE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AD73EA4C-F87F-3F4E-ACAD-C9A2EB9DE449}"/>
              </a:ext>
            </a:extLst>
          </p:cNvPr>
          <p:cNvGrpSpPr>
            <a:grpSpLocks noChangeAspect="1"/>
          </p:cNvGrpSpPr>
          <p:nvPr/>
        </p:nvGrpSpPr>
        <p:grpSpPr>
          <a:xfrm>
            <a:off x="1663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1AE14F3F-A845-7D46-9F61-E07CDF00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201BA33E-F479-D442-99AD-C99F1535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8CC98D4-F5F3-F142-9E54-2EEA045823FA}"/>
              </a:ext>
            </a:extLst>
          </p:cNvPr>
          <p:cNvGrpSpPr>
            <a:grpSpLocks noChangeAspect="1"/>
          </p:cNvGrpSpPr>
          <p:nvPr/>
        </p:nvGrpSpPr>
        <p:grpSpPr>
          <a:xfrm>
            <a:off x="223014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8" name="Freeform 114">
              <a:extLst>
                <a:ext uri="{FF2B5EF4-FFF2-40B4-BE49-F238E27FC236}">
                  <a16:creationId xmlns:a16="http://schemas.microsoft.com/office/drawing/2014/main" id="{F3C2EBC2-22C6-A34E-BF40-0B6B2997B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15">
              <a:extLst>
                <a:ext uri="{FF2B5EF4-FFF2-40B4-BE49-F238E27FC236}">
                  <a16:creationId xmlns:a16="http://schemas.microsoft.com/office/drawing/2014/main" id="{20425C99-4598-4E45-9A9B-A1AFC1E1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0F8EC086-5797-7E4D-9427-5DA8B9175804}"/>
              </a:ext>
            </a:extLst>
          </p:cNvPr>
          <p:cNvGrpSpPr>
            <a:grpSpLocks noChangeAspect="1"/>
          </p:cNvGrpSpPr>
          <p:nvPr/>
        </p:nvGrpSpPr>
        <p:grpSpPr>
          <a:xfrm>
            <a:off x="2806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1" name="Freeform 114">
              <a:extLst>
                <a:ext uri="{FF2B5EF4-FFF2-40B4-BE49-F238E27FC236}">
                  <a16:creationId xmlns:a16="http://schemas.microsoft.com/office/drawing/2014/main" id="{CE429076-1655-7E42-A862-96C220BBA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15">
              <a:extLst>
                <a:ext uri="{FF2B5EF4-FFF2-40B4-BE49-F238E27FC236}">
                  <a16:creationId xmlns:a16="http://schemas.microsoft.com/office/drawing/2014/main" id="{5B5D5FE1-8389-0441-97A5-CD52A2F7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93E1AAB0-17CB-2642-8054-3A11E21FB118}"/>
              </a:ext>
            </a:extLst>
          </p:cNvPr>
          <p:cNvGrpSpPr>
            <a:grpSpLocks noChangeAspect="1"/>
          </p:cNvGrpSpPr>
          <p:nvPr/>
        </p:nvGrpSpPr>
        <p:grpSpPr>
          <a:xfrm>
            <a:off x="33914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4" name="Freeform 114">
              <a:extLst>
                <a:ext uri="{FF2B5EF4-FFF2-40B4-BE49-F238E27FC236}">
                  <a16:creationId xmlns:a16="http://schemas.microsoft.com/office/drawing/2014/main" id="{F95BBB9F-BB1A-F149-9264-83F2D19FD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">
              <a:extLst>
                <a:ext uri="{FF2B5EF4-FFF2-40B4-BE49-F238E27FC236}">
                  <a16:creationId xmlns:a16="http://schemas.microsoft.com/office/drawing/2014/main" id="{14DC7D34-8A8E-7A47-9009-6DCF2096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054E6330-A685-CA47-B5C6-7DA95216CF84}"/>
              </a:ext>
            </a:extLst>
          </p:cNvPr>
          <p:cNvGrpSpPr>
            <a:grpSpLocks noChangeAspect="1"/>
          </p:cNvGrpSpPr>
          <p:nvPr/>
        </p:nvGrpSpPr>
        <p:grpSpPr>
          <a:xfrm>
            <a:off x="39675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7" name="Freeform 114">
              <a:extLst>
                <a:ext uri="{FF2B5EF4-FFF2-40B4-BE49-F238E27FC236}">
                  <a16:creationId xmlns:a16="http://schemas.microsoft.com/office/drawing/2014/main" id="{A574BB7A-EAF2-4E49-B84E-B2B8BC34E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15">
              <a:extLst>
                <a:ext uri="{FF2B5EF4-FFF2-40B4-BE49-F238E27FC236}">
                  <a16:creationId xmlns:a16="http://schemas.microsoft.com/office/drawing/2014/main" id="{FE9FA133-F6CB-384E-A6F2-BAC1E347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90EE575B-E5F5-C845-99F2-9D237E8110E9}"/>
              </a:ext>
            </a:extLst>
          </p:cNvPr>
          <p:cNvGrpSpPr>
            <a:grpSpLocks noChangeAspect="1"/>
          </p:cNvGrpSpPr>
          <p:nvPr/>
        </p:nvGrpSpPr>
        <p:grpSpPr>
          <a:xfrm>
            <a:off x="4552723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id="{71828F0C-4FBF-5A44-AC42-3FC910912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id="{A5792B3E-AB6B-D54E-8941-7A6BAC4B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C17A707A-9C37-ED43-BEB2-CFE49DF1C1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79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3" name="Freeform 114">
              <a:extLst>
                <a:ext uri="{FF2B5EF4-FFF2-40B4-BE49-F238E27FC236}">
                  <a16:creationId xmlns:a16="http://schemas.microsoft.com/office/drawing/2014/main" id="{78C48E40-070B-154C-B9D4-0F12E6157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15">
              <a:extLst>
                <a:ext uri="{FF2B5EF4-FFF2-40B4-BE49-F238E27FC236}">
                  <a16:creationId xmlns:a16="http://schemas.microsoft.com/office/drawing/2014/main" id="{4D05C1A3-D726-A541-8C51-E013F7F1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B86CCC09-516E-7849-B0AB-5DC3767ED56B}"/>
              </a:ext>
            </a:extLst>
          </p:cNvPr>
          <p:cNvGrpSpPr>
            <a:grpSpLocks noChangeAspect="1"/>
          </p:cNvGrpSpPr>
          <p:nvPr/>
        </p:nvGrpSpPr>
        <p:grpSpPr>
          <a:xfrm>
            <a:off x="57048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6" name="Freeform 114">
              <a:extLst>
                <a:ext uri="{FF2B5EF4-FFF2-40B4-BE49-F238E27FC236}">
                  <a16:creationId xmlns:a16="http://schemas.microsoft.com/office/drawing/2014/main" id="{BEC8FC35-7651-0148-91F9-55DC6AF5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15">
              <a:extLst>
                <a:ext uri="{FF2B5EF4-FFF2-40B4-BE49-F238E27FC236}">
                  <a16:creationId xmlns:a16="http://schemas.microsoft.com/office/drawing/2014/main" id="{2EBE79C7-3786-714F-B9FF-964BD8F7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241D45F-B8D3-574B-A246-EA15CEFDD4FC}"/>
              </a:ext>
            </a:extLst>
          </p:cNvPr>
          <p:cNvGrpSpPr>
            <a:grpSpLocks noChangeAspect="1"/>
          </p:cNvGrpSpPr>
          <p:nvPr/>
        </p:nvGrpSpPr>
        <p:grpSpPr>
          <a:xfrm>
            <a:off x="63266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9" name="Freeform 114">
              <a:extLst>
                <a:ext uri="{FF2B5EF4-FFF2-40B4-BE49-F238E27FC236}">
                  <a16:creationId xmlns:a16="http://schemas.microsoft.com/office/drawing/2014/main" id="{26B8B4A0-1814-1546-B037-A6A051A3B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15">
              <a:extLst>
                <a:ext uri="{FF2B5EF4-FFF2-40B4-BE49-F238E27FC236}">
                  <a16:creationId xmlns:a16="http://schemas.microsoft.com/office/drawing/2014/main" id="{537C3A9A-8BBE-1547-BFB4-0AB27391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B707C35B-7858-2744-A3DC-553B7C5157D9}"/>
              </a:ext>
            </a:extLst>
          </p:cNvPr>
          <p:cNvGrpSpPr>
            <a:grpSpLocks noChangeAspect="1"/>
          </p:cNvGrpSpPr>
          <p:nvPr/>
        </p:nvGrpSpPr>
        <p:grpSpPr>
          <a:xfrm>
            <a:off x="6939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2" name="Freeform 114">
              <a:extLst>
                <a:ext uri="{FF2B5EF4-FFF2-40B4-BE49-F238E27FC236}">
                  <a16:creationId xmlns:a16="http://schemas.microsoft.com/office/drawing/2014/main" id="{9F20F18F-B796-4742-90CA-A30D1B6A4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15">
              <a:extLst>
                <a:ext uri="{FF2B5EF4-FFF2-40B4-BE49-F238E27FC236}">
                  <a16:creationId xmlns:a16="http://schemas.microsoft.com/office/drawing/2014/main" id="{EF6BC98F-A676-FD4E-95F0-FB858CBB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A8DC5DEB-6ABD-C444-AE92-875264175528}"/>
              </a:ext>
            </a:extLst>
          </p:cNvPr>
          <p:cNvGrpSpPr>
            <a:grpSpLocks noChangeAspect="1"/>
          </p:cNvGrpSpPr>
          <p:nvPr/>
        </p:nvGrpSpPr>
        <p:grpSpPr>
          <a:xfrm>
            <a:off x="7533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5" name="Freeform 114">
              <a:extLst>
                <a:ext uri="{FF2B5EF4-FFF2-40B4-BE49-F238E27FC236}">
                  <a16:creationId xmlns:a16="http://schemas.microsoft.com/office/drawing/2014/main" id="{0486B575-C889-DD4C-9501-65F8970E4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15">
              <a:extLst>
                <a:ext uri="{FF2B5EF4-FFF2-40B4-BE49-F238E27FC236}">
                  <a16:creationId xmlns:a16="http://schemas.microsoft.com/office/drawing/2014/main" id="{950C8719-5504-E244-A980-218EF757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BE2F45CF-4E8D-504E-90D7-289310CAD06E}"/>
              </a:ext>
            </a:extLst>
          </p:cNvPr>
          <p:cNvGrpSpPr>
            <a:grpSpLocks noChangeAspect="1"/>
          </p:cNvGrpSpPr>
          <p:nvPr/>
        </p:nvGrpSpPr>
        <p:grpSpPr>
          <a:xfrm>
            <a:off x="80640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8" name="Freeform 114">
              <a:extLst>
                <a:ext uri="{FF2B5EF4-FFF2-40B4-BE49-F238E27FC236}">
                  <a16:creationId xmlns:a16="http://schemas.microsoft.com/office/drawing/2014/main" id="{91AFB076-AFCD-8348-9E63-C955ADA4B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15">
              <a:extLst>
                <a:ext uri="{FF2B5EF4-FFF2-40B4-BE49-F238E27FC236}">
                  <a16:creationId xmlns:a16="http://schemas.microsoft.com/office/drawing/2014/main" id="{A911DDFE-1A74-1D45-9615-76F29CB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CA1A4AF-BBF3-3C4A-9F94-EAEB44410726}"/>
              </a:ext>
            </a:extLst>
          </p:cNvPr>
          <p:cNvGrpSpPr>
            <a:grpSpLocks noChangeAspect="1"/>
          </p:cNvGrpSpPr>
          <p:nvPr/>
        </p:nvGrpSpPr>
        <p:grpSpPr>
          <a:xfrm>
            <a:off x="86492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1" name="Freeform 114">
              <a:extLst>
                <a:ext uri="{FF2B5EF4-FFF2-40B4-BE49-F238E27FC236}">
                  <a16:creationId xmlns:a16="http://schemas.microsoft.com/office/drawing/2014/main" id="{FF5F6C6C-D3F7-7442-A808-2D92730D4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5">
              <a:extLst>
                <a:ext uri="{FF2B5EF4-FFF2-40B4-BE49-F238E27FC236}">
                  <a16:creationId xmlns:a16="http://schemas.microsoft.com/office/drawing/2014/main" id="{2D896AB1-06E3-7F44-A179-EEB2C6A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85D16E03-235D-6246-A8CB-BB1C2FAF900F}"/>
              </a:ext>
            </a:extLst>
          </p:cNvPr>
          <p:cNvGrpSpPr>
            <a:grpSpLocks noChangeAspect="1"/>
          </p:cNvGrpSpPr>
          <p:nvPr/>
        </p:nvGrpSpPr>
        <p:grpSpPr>
          <a:xfrm>
            <a:off x="9225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4" name="Freeform 114">
              <a:extLst>
                <a:ext uri="{FF2B5EF4-FFF2-40B4-BE49-F238E27FC236}">
                  <a16:creationId xmlns:a16="http://schemas.microsoft.com/office/drawing/2014/main" id="{97C4C946-B186-6D47-B08A-D0999FBD5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15">
              <a:extLst>
                <a:ext uri="{FF2B5EF4-FFF2-40B4-BE49-F238E27FC236}">
                  <a16:creationId xmlns:a16="http://schemas.microsoft.com/office/drawing/2014/main" id="{C3787F7D-1DAD-A240-BB72-9F7EB68E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366BC0BC-A146-DD40-9351-B57238369FDF}"/>
              </a:ext>
            </a:extLst>
          </p:cNvPr>
          <p:cNvGrpSpPr>
            <a:grpSpLocks noChangeAspect="1"/>
          </p:cNvGrpSpPr>
          <p:nvPr/>
        </p:nvGrpSpPr>
        <p:grpSpPr>
          <a:xfrm>
            <a:off x="980137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7" name="Freeform 114">
              <a:extLst>
                <a:ext uri="{FF2B5EF4-FFF2-40B4-BE49-F238E27FC236}">
                  <a16:creationId xmlns:a16="http://schemas.microsoft.com/office/drawing/2014/main" id="{919DE162-AE80-4148-BE75-15B7A00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15">
              <a:extLst>
                <a:ext uri="{FF2B5EF4-FFF2-40B4-BE49-F238E27FC236}">
                  <a16:creationId xmlns:a16="http://schemas.microsoft.com/office/drawing/2014/main" id="{AC97B0AE-0227-7548-A1BF-499729E8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3BF0F99-526A-194D-A491-1B594E36F2A6}"/>
              </a:ext>
            </a:extLst>
          </p:cNvPr>
          <p:cNvGrpSpPr>
            <a:grpSpLocks noChangeAspect="1"/>
          </p:cNvGrpSpPr>
          <p:nvPr/>
        </p:nvGrpSpPr>
        <p:grpSpPr>
          <a:xfrm>
            <a:off x="1041402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0" name="Freeform 114">
              <a:extLst>
                <a:ext uri="{FF2B5EF4-FFF2-40B4-BE49-F238E27FC236}">
                  <a16:creationId xmlns:a16="http://schemas.microsoft.com/office/drawing/2014/main" id="{EC16A3BA-FF57-C740-9CA5-FE9808B8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15">
              <a:extLst>
                <a:ext uri="{FF2B5EF4-FFF2-40B4-BE49-F238E27FC236}">
                  <a16:creationId xmlns:a16="http://schemas.microsoft.com/office/drawing/2014/main" id="{9F8A7466-0755-6940-9A85-FFAB626C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14452FA-3340-5549-8DE5-5264CDF5344C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3" name="Freeform 114">
              <a:extLst>
                <a:ext uri="{FF2B5EF4-FFF2-40B4-BE49-F238E27FC236}">
                  <a16:creationId xmlns:a16="http://schemas.microsoft.com/office/drawing/2014/main" id="{7A48E05D-E0AD-D348-84D6-3BFC48013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15">
              <a:extLst>
                <a:ext uri="{FF2B5EF4-FFF2-40B4-BE49-F238E27FC236}">
                  <a16:creationId xmlns:a16="http://schemas.microsoft.com/office/drawing/2014/main" id="{9B985A8C-F94A-F942-8737-8130FACE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FFBF75BD-4BED-E64B-AAAB-EB1BA5E1E190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73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6" name="Freeform 114">
              <a:extLst>
                <a:ext uri="{FF2B5EF4-FFF2-40B4-BE49-F238E27FC236}">
                  <a16:creationId xmlns:a16="http://schemas.microsoft.com/office/drawing/2014/main" id="{FEA79626-DBAA-CF40-A5C5-192CCBE89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15">
              <a:extLst>
                <a:ext uri="{FF2B5EF4-FFF2-40B4-BE49-F238E27FC236}">
                  <a16:creationId xmlns:a16="http://schemas.microsoft.com/office/drawing/2014/main" id="{C0D0D892-891D-474E-8D0B-87483C31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A0BE1CE6-C4E7-4A4B-95AC-09D15EFF9928}"/>
              </a:ext>
            </a:extLst>
          </p:cNvPr>
          <p:cNvGrpSpPr>
            <a:grpSpLocks noChangeAspect="1"/>
          </p:cNvGrpSpPr>
          <p:nvPr/>
        </p:nvGrpSpPr>
        <p:grpSpPr>
          <a:xfrm>
            <a:off x="501052" y="1524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9" name="Freeform 114">
              <a:extLst>
                <a:ext uri="{FF2B5EF4-FFF2-40B4-BE49-F238E27FC236}">
                  <a16:creationId xmlns:a16="http://schemas.microsoft.com/office/drawing/2014/main" id="{D4B01DBC-717F-5848-A2A8-D03EB07FB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5">
              <a:extLst>
                <a:ext uri="{FF2B5EF4-FFF2-40B4-BE49-F238E27FC236}">
                  <a16:creationId xmlns:a16="http://schemas.microsoft.com/office/drawing/2014/main" id="{24814221-809C-AC45-911C-32024979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BA57086E-226C-EB4D-86F9-C0B10347CB20}"/>
              </a:ext>
            </a:extLst>
          </p:cNvPr>
          <p:cNvGrpSpPr>
            <a:grpSpLocks noChangeAspect="1"/>
          </p:cNvGrpSpPr>
          <p:nvPr/>
        </p:nvGrpSpPr>
        <p:grpSpPr>
          <a:xfrm>
            <a:off x="10771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2" name="Freeform 114">
              <a:extLst>
                <a:ext uri="{FF2B5EF4-FFF2-40B4-BE49-F238E27FC236}">
                  <a16:creationId xmlns:a16="http://schemas.microsoft.com/office/drawing/2014/main" id="{E796B50B-8185-534C-B6F3-100DCBD69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>
              <a:extLst>
                <a:ext uri="{FF2B5EF4-FFF2-40B4-BE49-F238E27FC236}">
                  <a16:creationId xmlns:a16="http://schemas.microsoft.com/office/drawing/2014/main" id="{4E2FA0C5-841C-A841-BF5E-FC7BE079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B6B4F9C0-DFB2-7243-B64B-872947ECAB84}"/>
              </a:ext>
            </a:extLst>
          </p:cNvPr>
          <p:cNvGrpSpPr>
            <a:grpSpLocks noChangeAspect="1"/>
          </p:cNvGrpSpPr>
          <p:nvPr/>
        </p:nvGrpSpPr>
        <p:grpSpPr>
          <a:xfrm>
            <a:off x="1671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5" name="Freeform 114">
              <a:extLst>
                <a:ext uri="{FF2B5EF4-FFF2-40B4-BE49-F238E27FC236}">
                  <a16:creationId xmlns:a16="http://schemas.microsoft.com/office/drawing/2014/main" id="{B56F0453-0A88-5E4E-A7BE-6645F79B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5">
              <a:extLst>
                <a:ext uri="{FF2B5EF4-FFF2-40B4-BE49-F238E27FC236}">
                  <a16:creationId xmlns:a16="http://schemas.microsoft.com/office/drawing/2014/main" id="{F6D8C744-CE2F-8242-B247-CAD98CA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06A5B72-A4E1-7B47-9BEE-D192C6477D97}"/>
              </a:ext>
            </a:extLst>
          </p:cNvPr>
          <p:cNvGrpSpPr>
            <a:grpSpLocks noChangeAspect="1"/>
          </p:cNvGrpSpPr>
          <p:nvPr/>
        </p:nvGrpSpPr>
        <p:grpSpPr>
          <a:xfrm>
            <a:off x="223841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8" name="Freeform 114">
              <a:extLst>
                <a:ext uri="{FF2B5EF4-FFF2-40B4-BE49-F238E27FC236}">
                  <a16:creationId xmlns:a16="http://schemas.microsoft.com/office/drawing/2014/main" id="{D80E605E-FD95-0341-808D-A062DF59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15">
              <a:extLst>
                <a:ext uri="{FF2B5EF4-FFF2-40B4-BE49-F238E27FC236}">
                  <a16:creationId xmlns:a16="http://schemas.microsoft.com/office/drawing/2014/main" id="{FFBCAF6C-142A-B944-B329-BE80D1D4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F8823633-FED4-F24D-BDDB-36643FAF3991}"/>
              </a:ext>
            </a:extLst>
          </p:cNvPr>
          <p:cNvGrpSpPr>
            <a:grpSpLocks noChangeAspect="1"/>
          </p:cNvGrpSpPr>
          <p:nvPr/>
        </p:nvGrpSpPr>
        <p:grpSpPr>
          <a:xfrm>
            <a:off x="2814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1" name="Freeform 114">
              <a:extLst>
                <a:ext uri="{FF2B5EF4-FFF2-40B4-BE49-F238E27FC236}">
                  <a16:creationId xmlns:a16="http://schemas.microsoft.com/office/drawing/2014/main" id="{A64A6236-2181-1A46-BB17-D6E66414B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15">
              <a:extLst>
                <a:ext uri="{FF2B5EF4-FFF2-40B4-BE49-F238E27FC236}">
                  <a16:creationId xmlns:a16="http://schemas.microsoft.com/office/drawing/2014/main" id="{3925E569-682F-4A45-B71B-C9E690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A091EBE3-3E30-7448-BCCA-468F536DC3BC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4" name="Freeform 114">
              <a:extLst>
                <a:ext uri="{FF2B5EF4-FFF2-40B4-BE49-F238E27FC236}">
                  <a16:creationId xmlns:a16="http://schemas.microsoft.com/office/drawing/2014/main" id="{D27EAD3B-C5E5-7341-A044-E4FEE7854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5">
              <a:extLst>
                <a:ext uri="{FF2B5EF4-FFF2-40B4-BE49-F238E27FC236}">
                  <a16:creationId xmlns:a16="http://schemas.microsoft.com/office/drawing/2014/main" id="{BDACC0ED-96CC-C048-B27D-A15CA108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46DC60A-E914-5443-9F2E-AC4ED3CE314B}"/>
              </a:ext>
            </a:extLst>
          </p:cNvPr>
          <p:cNvGrpSpPr>
            <a:grpSpLocks noChangeAspect="1"/>
          </p:cNvGrpSpPr>
          <p:nvPr/>
        </p:nvGrpSpPr>
        <p:grpSpPr>
          <a:xfrm>
            <a:off x="39757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7" name="Freeform 114">
              <a:extLst>
                <a:ext uri="{FF2B5EF4-FFF2-40B4-BE49-F238E27FC236}">
                  <a16:creationId xmlns:a16="http://schemas.microsoft.com/office/drawing/2014/main" id="{7BBAA87D-4E9A-6A41-8DCF-47BB5ED7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15">
              <a:extLst>
                <a:ext uri="{FF2B5EF4-FFF2-40B4-BE49-F238E27FC236}">
                  <a16:creationId xmlns:a16="http://schemas.microsoft.com/office/drawing/2014/main" id="{34C93717-7C0D-6A44-96A2-AB0133F9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09664CF-DE78-2948-9C44-2D70018DA5FE}"/>
              </a:ext>
            </a:extLst>
          </p:cNvPr>
          <p:cNvGrpSpPr>
            <a:grpSpLocks noChangeAspect="1"/>
          </p:cNvGrpSpPr>
          <p:nvPr/>
        </p:nvGrpSpPr>
        <p:grpSpPr>
          <a:xfrm>
            <a:off x="4560988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0" name="Freeform 114">
              <a:extLst>
                <a:ext uri="{FF2B5EF4-FFF2-40B4-BE49-F238E27FC236}">
                  <a16:creationId xmlns:a16="http://schemas.microsoft.com/office/drawing/2014/main" id="{C136ABAB-58A3-5043-9C62-7CD98AC2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5">
              <a:extLst>
                <a:ext uri="{FF2B5EF4-FFF2-40B4-BE49-F238E27FC236}">
                  <a16:creationId xmlns:a16="http://schemas.microsoft.com/office/drawing/2014/main" id="{36DD3C57-F147-E043-A9F3-A16BC58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BEDAFEB2-6812-714D-9EB3-94AE291903F5}"/>
              </a:ext>
            </a:extLst>
          </p:cNvPr>
          <p:cNvGrpSpPr>
            <a:grpSpLocks noChangeAspect="1"/>
          </p:cNvGrpSpPr>
          <p:nvPr/>
        </p:nvGrpSpPr>
        <p:grpSpPr>
          <a:xfrm>
            <a:off x="513706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105BC54-C805-404C-AD90-3E2B9B3E3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60137BE9-1F2B-5B42-8BC5-0B5FE05B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8D05D832-2CCF-1343-9171-22DB29BD26D3}"/>
              </a:ext>
            </a:extLst>
          </p:cNvPr>
          <p:cNvGrpSpPr>
            <a:grpSpLocks noChangeAspect="1"/>
          </p:cNvGrpSpPr>
          <p:nvPr/>
        </p:nvGrpSpPr>
        <p:grpSpPr>
          <a:xfrm>
            <a:off x="57131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6" name="Freeform 114">
              <a:extLst>
                <a:ext uri="{FF2B5EF4-FFF2-40B4-BE49-F238E27FC236}">
                  <a16:creationId xmlns:a16="http://schemas.microsoft.com/office/drawing/2014/main" id="{E6A0C9DF-5B3D-D44E-9952-2256AA551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5">
              <a:extLst>
                <a:ext uri="{FF2B5EF4-FFF2-40B4-BE49-F238E27FC236}">
                  <a16:creationId xmlns:a16="http://schemas.microsoft.com/office/drawing/2014/main" id="{D06118F3-0654-0140-BFD8-2AD9C427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73CD6187-9FE2-0A4E-BDF3-86F9379DFE43}"/>
              </a:ext>
            </a:extLst>
          </p:cNvPr>
          <p:cNvGrpSpPr>
            <a:grpSpLocks noChangeAspect="1"/>
          </p:cNvGrpSpPr>
          <p:nvPr/>
        </p:nvGrpSpPr>
        <p:grpSpPr>
          <a:xfrm>
            <a:off x="63349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9" name="Freeform 114">
              <a:extLst>
                <a:ext uri="{FF2B5EF4-FFF2-40B4-BE49-F238E27FC236}">
                  <a16:creationId xmlns:a16="http://schemas.microsoft.com/office/drawing/2014/main" id="{5AA4AE52-E3EE-944D-B394-8D249C87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>
              <a:extLst>
                <a:ext uri="{FF2B5EF4-FFF2-40B4-BE49-F238E27FC236}">
                  <a16:creationId xmlns:a16="http://schemas.microsoft.com/office/drawing/2014/main" id="{77F2CCB7-FB1F-A841-82C0-35E0C4C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19082B53-E8FE-664A-84FD-18DE666EFE31}"/>
              </a:ext>
            </a:extLst>
          </p:cNvPr>
          <p:cNvGrpSpPr>
            <a:grpSpLocks noChangeAspect="1"/>
          </p:cNvGrpSpPr>
          <p:nvPr/>
        </p:nvGrpSpPr>
        <p:grpSpPr>
          <a:xfrm>
            <a:off x="6947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2" name="Freeform 114">
              <a:extLst>
                <a:ext uri="{FF2B5EF4-FFF2-40B4-BE49-F238E27FC236}">
                  <a16:creationId xmlns:a16="http://schemas.microsoft.com/office/drawing/2014/main" id="{5E3EF373-1EA0-F742-82F9-0AC8F2DCC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5">
              <a:extLst>
                <a:ext uri="{FF2B5EF4-FFF2-40B4-BE49-F238E27FC236}">
                  <a16:creationId xmlns:a16="http://schemas.microsoft.com/office/drawing/2014/main" id="{99947651-4556-9247-990D-A7712F90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A7FC6D2E-938F-8241-BE09-C1E741F8CA74}"/>
              </a:ext>
            </a:extLst>
          </p:cNvPr>
          <p:cNvGrpSpPr>
            <a:grpSpLocks noChangeAspect="1"/>
          </p:cNvGrpSpPr>
          <p:nvPr/>
        </p:nvGrpSpPr>
        <p:grpSpPr>
          <a:xfrm>
            <a:off x="7541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5" name="Freeform 114">
              <a:extLst>
                <a:ext uri="{FF2B5EF4-FFF2-40B4-BE49-F238E27FC236}">
                  <a16:creationId xmlns:a16="http://schemas.microsoft.com/office/drawing/2014/main" id="{96798B7F-19EA-2246-BC26-DC92FB47F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15">
              <a:extLst>
                <a:ext uri="{FF2B5EF4-FFF2-40B4-BE49-F238E27FC236}">
                  <a16:creationId xmlns:a16="http://schemas.microsoft.com/office/drawing/2014/main" id="{FB3DC5BB-74A3-1C47-A7F4-E9257DC50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39A57541-15C2-D741-94D2-27A518E679C4}"/>
              </a:ext>
            </a:extLst>
          </p:cNvPr>
          <p:cNvGrpSpPr>
            <a:grpSpLocks noChangeAspect="1"/>
          </p:cNvGrpSpPr>
          <p:nvPr/>
        </p:nvGrpSpPr>
        <p:grpSpPr>
          <a:xfrm>
            <a:off x="80722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8" name="Freeform 114">
              <a:extLst>
                <a:ext uri="{FF2B5EF4-FFF2-40B4-BE49-F238E27FC236}">
                  <a16:creationId xmlns:a16="http://schemas.microsoft.com/office/drawing/2014/main" id="{C3D4594E-2822-8D41-BCEB-B6699EAA6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15">
              <a:extLst>
                <a:ext uri="{FF2B5EF4-FFF2-40B4-BE49-F238E27FC236}">
                  <a16:creationId xmlns:a16="http://schemas.microsoft.com/office/drawing/2014/main" id="{37BE3729-11E3-4C42-B5C2-706C85BE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03B38EE4-39A9-174C-B985-DD9957D88967}"/>
              </a:ext>
            </a:extLst>
          </p:cNvPr>
          <p:cNvGrpSpPr>
            <a:grpSpLocks noChangeAspect="1"/>
          </p:cNvGrpSpPr>
          <p:nvPr/>
        </p:nvGrpSpPr>
        <p:grpSpPr>
          <a:xfrm>
            <a:off x="86575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1" name="Freeform 114">
              <a:extLst>
                <a:ext uri="{FF2B5EF4-FFF2-40B4-BE49-F238E27FC236}">
                  <a16:creationId xmlns:a16="http://schemas.microsoft.com/office/drawing/2014/main" id="{A75C8430-7D56-5543-AACD-BAC099617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5">
              <a:extLst>
                <a:ext uri="{FF2B5EF4-FFF2-40B4-BE49-F238E27FC236}">
                  <a16:creationId xmlns:a16="http://schemas.microsoft.com/office/drawing/2014/main" id="{BBC6D073-4C6B-E04E-8BFE-EA89CAD5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9B3771B8-6757-B949-ABB4-D897911D4EFB}"/>
              </a:ext>
            </a:extLst>
          </p:cNvPr>
          <p:cNvGrpSpPr>
            <a:grpSpLocks noChangeAspect="1"/>
          </p:cNvGrpSpPr>
          <p:nvPr/>
        </p:nvGrpSpPr>
        <p:grpSpPr>
          <a:xfrm>
            <a:off x="9233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378074DD-102A-FD41-942D-EDD3A8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1AB8ADA7-8BD6-0C4D-8DE1-B4661D0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EBF6A18-1521-E942-B79D-A23D861BE2CF}"/>
              </a:ext>
            </a:extLst>
          </p:cNvPr>
          <p:cNvGrpSpPr>
            <a:grpSpLocks noChangeAspect="1"/>
          </p:cNvGrpSpPr>
          <p:nvPr/>
        </p:nvGrpSpPr>
        <p:grpSpPr>
          <a:xfrm>
            <a:off x="980964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7" name="Freeform 114">
              <a:extLst>
                <a:ext uri="{FF2B5EF4-FFF2-40B4-BE49-F238E27FC236}">
                  <a16:creationId xmlns:a16="http://schemas.microsoft.com/office/drawing/2014/main" id="{3B3E52CF-C422-854C-B28C-ED8A4417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5">
              <a:extLst>
                <a:ext uri="{FF2B5EF4-FFF2-40B4-BE49-F238E27FC236}">
                  <a16:creationId xmlns:a16="http://schemas.microsoft.com/office/drawing/2014/main" id="{939C63A7-6952-9B4B-8D55-1ABB663A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12AC3F8-D5F2-EF41-8383-663B18AA8002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29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0" name="Freeform 114">
              <a:extLst>
                <a:ext uri="{FF2B5EF4-FFF2-40B4-BE49-F238E27FC236}">
                  <a16:creationId xmlns:a16="http://schemas.microsoft.com/office/drawing/2014/main" id="{2656264B-1659-5A43-8707-253E889D9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15">
              <a:extLst>
                <a:ext uri="{FF2B5EF4-FFF2-40B4-BE49-F238E27FC236}">
                  <a16:creationId xmlns:a16="http://schemas.microsoft.com/office/drawing/2014/main" id="{0052BB13-B8E0-5148-B207-275A1414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A9D5117B-2DAC-5440-9473-FE1C4ED5223C}"/>
              </a:ext>
            </a:extLst>
          </p:cNvPr>
          <p:cNvGrpSpPr>
            <a:grpSpLocks noChangeAspect="1"/>
          </p:cNvGrpSpPr>
          <p:nvPr/>
        </p:nvGrpSpPr>
        <p:grpSpPr>
          <a:xfrm>
            <a:off x="10970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3" name="Freeform 114">
              <a:extLst>
                <a:ext uri="{FF2B5EF4-FFF2-40B4-BE49-F238E27FC236}">
                  <a16:creationId xmlns:a16="http://schemas.microsoft.com/office/drawing/2014/main" id="{5494E31E-B64B-E946-B17A-D075727B0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15">
              <a:extLst>
                <a:ext uri="{FF2B5EF4-FFF2-40B4-BE49-F238E27FC236}">
                  <a16:creationId xmlns:a16="http://schemas.microsoft.com/office/drawing/2014/main" id="{C05C3108-1E04-0041-A2D4-A18D1F69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B437921-2032-5A48-8735-BB9FCDD49B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00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6" name="Freeform 114">
              <a:extLst>
                <a:ext uri="{FF2B5EF4-FFF2-40B4-BE49-F238E27FC236}">
                  <a16:creationId xmlns:a16="http://schemas.microsoft.com/office/drawing/2014/main" id="{80BCD198-16A2-7441-8BBB-EFCE35EC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15">
              <a:extLst>
                <a:ext uri="{FF2B5EF4-FFF2-40B4-BE49-F238E27FC236}">
                  <a16:creationId xmlns:a16="http://schemas.microsoft.com/office/drawing/2014/main" id="{45EC04A8-DCE4-2F49-AF7B-34255B5F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43912032-F8C3-2B43-A367-C402D6DC5F34}"/>
              </a:ext>
            </a:extLst>
          </p:cNvPr>
          <p:cNvGrpSpPr>
            <a:grpSpLocks noChangeAspect="1"/>
          </p:cNvGrpSpPr>
          <p:nvPr/>
        </p:nvGrpSpPr>
        <p:grpSpPr>
          <a:xfrm>
            <a:off x="501752" y="94164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9" name="Freeform 114">
              <a:extLst>
                <a:ext uri="{FF2B5EF4-FFF2-40B4-BE49-F238E27FC236}">
                  <a16:creationId xmlns:a16="http://schemas.microsoft.com/office/drawing/2014/main" id="{2D829258-C60C-0B45-90E6-B088524A0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15">
              <a:extLst>
                <a:ext uri="{FF2B5EF4-FFF2-40B4-BE49-F238E27FC236}">
                  <a16:creationId xmlns:a16="http://schemas.microsoft.com/office/drawing/2014/main" id="{0CCE736D-0726-2A47-9696-91DBBFFB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5BDB75F-2E4D-8E47-84CE-E4D2C9A3BC2D}"/>
              </a:ext>
            </a:extLst>
          </p:cNvPr>
          <p:cNvGrpSpPr>
            <a:grpSpLocks noChangeAspect="1"/>
          </p:cNvGrpSpPr>
          <p:nvPr/>
        </p:nvGrpSpPr>
        <p:grpSpPr>
          <a:xfrm>
            <a:off x="10778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2" name="Freeform 114">
              <a:extLst>
                <a:ext uri="{FF2B5EF4-FFF2-40B4-BE49-F238E27FC236}">
                  <a16:creationId xmlns:a16="http://schemas.microsoft.com/office/drawing/2014/main" id="{60605BEF-CD9B-0D43-BF3C-451EA0626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15">
              <a:extLst>
                <a:ext uri="{FF2B5EF4-FFF2-40B4-BE49-F238E27FC236}">
                  <a16:creationId xmlns:a16="http://schemas.microsoft.com/office/drawing/2014/main" id="{0845AA33-277B-4941-9E27-23F2AD79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1EE98DC8-1121-8A4B-BB84-09FE6DA66B83}"/>
              </a:ext>
            </a:extLst>
          </p:cNvPr>
          <p:cNvGrpSpPr>
            <a:grpSpLocks noChangeAspect="1"/>
          </p:cNvGrpSpPr>
          <p:nvPr/>
        </p:nvGrpSpPr>
        <p:grpSpPr>
          <a:xfrm>
            <a:off x="1672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5" name="Freeform 114">
              <a:extLst>
                <a:ext uri="{FF2B5EF4-FFF2-40B4-BE49-F238E27FC236}">
                  <a16:creationId xmlns:a16="http://schemas.microsoft.com/office/drawing/2014/main" id="{995885A6-79B5-E641-BEB4-B60F6F1A5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15">
              <a:extLst>
                <a:ext uri="{FF2B5EF4-FFF2-40B4-BE49-F238E27FC236}">
                  <a16:creationId xmlns:a16="http://schemas.microsoft.com/office/drawing/2014/main" id="{A24BEB95-E2DD-6D48-B21A-18066EB7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EF1B7B8C-D69D-0643-92F4-AD6835666321}"/>
              </a:ext>
            </a:extLst>
          </p:cNvPr>
          <p:cNvGrpSpPr>
            <a:grpSpLocks noChangeAspect="1"/>
          </p:cNvGrpSpPr>
          <p:nvPr/>
        </p:nvGrpSpPr>
        <p:grpSpPr>
          <a:xfrm>
            <a:off x="223911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8" name="Freeform 114">
              <a:extLst>
                <a:ext uri="{FF2B5EF4-FFF2-40B4-BE49-F238E27FC236}">
                  <a16:creationId xmlns:a16="http://schemas.microsoft.com/office/drawing/2014/main" id="{FE8DD515-3078-E64E-B2D6-0762B201E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5">
              <a:extLst>
                <a:ext uri="{FF2B5EF4-FFF2-40B4-BE49-F238E27FC236}">
                  <a16:creationId xmlns:a16="http://schemas.microsoft.com/office/drawing/2014/main" id="{3226B507-E6AB-9343-BC94-219E2C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A3C0B070-F138-8E4A-AA8C-2EF49E4949DB}"/>
              </a:ext>
            </a:extLst>
          </p:cNvPr>
          <p:cNvGrpSpPr>
            <a:grpSpLocks noChangeAspect="1"/>
          </p:cNvGrpSpPr>
          <p:nvPr/>
        </p:nvGrpSpPr>
        <p:grpSpPr>
          <a:xfrm>
            <a:off x="2815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1" name="Freeform 114">
              <a:extLst>
                <a:ext uri="{FF2B5EF4-FFF2-40B4-BE49-F238E27FC236}">
                  <a16:creationId xmlns:a16="http://schemas.microsoft.com/office/drawing/2014/main" id="{EAEDF27F-96A1-3343-B41A-3460FDE61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5">
              <a:extLst>
                <a:ext uri="{FF2B5EF4-FFF2-40B4-BE49-F238E27FC236}">
                  <a16:creationId xmlns:a16="http://schemas.microsoft.com/office/drawing/2014/main" id="{614317B3-005C-3B4D-B534-87489E49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02B8EAB6-AD88-8641-B55E-0D82322CA6AA}"/>
              </a:ext>
            </a:extLst>
          </p:cNvPr>
          <p:cNvGrpSpPr>
            <a:grpSpLocks noChangeAspect="1"/>
          </p:cNvGrpSpPr>
          <p:nvPr/>
        </p:nvGrpSpPr>
        <p:grpSpPr>
          <a:xfrm>
            <a:off x="34004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4" name="Freeform 114">
              <a:extLst>
                <a:ext uri="{FF2B5EF4-FFF2-40B4-BE49-F238E27FC236}">
                  <a16:creationId xmlns:a16="http://schemas.microsoft.com/office/drawing/2014/main" id="{680B4F80-4422-3842-B24D-CD5627C96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5">
              <a:extLst>
                <a:ext uri="{FF2B5EF4-FFF2-40B4-BE49-F238E27FC236}">
                  <a16:creationId xmlns:a16="http://schemas.microsoft.com/office/drawing/2014/main" id="{13E275E8-BF8B-014B-B501-A3AE4D5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356ED03A-A757-7D41-9EF0-3EE642264DAB}"/>
              </a:ext>
            </a:extLst>
          </p:cNvPr>
          <p:cNvGrpSpPr>
            <a:grpSpLocks noChangeAspect="1"/>
          </p:cNvGrpSpPr>
          <p:nvPr/>
        </p:nvGrpSpPr>
        <p:grpSpPr>
          <a:xfrm>
            <a:off x="39764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7" name="Freeform 114">
              <a:extLst>
                <a:ext uri="{FF2B5EF4-FFF2-40B4-BE49-F238E27FC236}">
                  <a16:creationId xmlns:a16="http://schemas.microsoft.com/office/drawing/2014/main" id="{F010051E-304F-E14D-95AE-E7D88DD03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5">
              <a:extLst>
                <a:ext uri="{FF2B5EF4-FFF2-40B4-BE49-F238E27FC236}">
                  <a16:creationId xmlns:a16="http://schemas.microsoft.com/office/drawing/2014/main" id="{2FB4B6A6-E2B3-8A49-A5BF-F91BC29D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82D8CC63-5A4C-6C49-A305-DE34D3CD85AB}"/>
              </a:ext>
            </a:extLst>
          </p:cNvPr>
          <p:cNvGrpSpPr>
            <a:grpSpLocks noChangeAspect="1"/>
          </p:cNvGrpSpPr>
          <p:nvPr/>
        </p:nvGrpSpPr>
        <p:grpSpPr>
          <a:xfrm>
            <a:off x="4561688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0" name="Freeform 114">
              <a:extLst>
                <a:ext uri="{FF2B5EF4-FFF2-40B4-BE49-F238E27FC236}">
                  <a16:creationId xmlns:a16="http://schemas.microsoft.com/office/drawing/2014/main" id="{174E9C76-D1DB-394E-B2AF-C28FF46D8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15">
              <a:extLst>
                <a:ext uri="{FF2B5EF4-FFF2-40B4-BE49-F238E27FC236}">
                  <a16:creationId xmlns:a16="http://schemas.microsoft.com/office/drawing/2014/main" id="{192CFC2C-C49C-8D41-B483-A3576ED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8185AA-2CD1-2542-84AA-3BC8CA9B9A8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76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3" name="Freeform 114">
              <a:extLst>
                <a:ext uri="{FF2B5EF4-FFF2-40B4-BE49-F238E27FC236}">
                  <a16:creationId xmlns:a16="http://schemas.microsoft.com/office/drawing/2014/main" id="{B2D5FEFA-5E4D-C44E-9B91-531909E92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15">
              <a:extLst>
                <a:ext uri="{FF2B5EF4-FFF2-40B4-BE49-F238E27FC236}">
                  <a16:creationId xmlns:a16="http://schemas.microsoft.com/office/drawing/2014/main" id="{1ACA3673-0971-DC4C-971C-C6B2C4FA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765F3759-0C72-F54A-8BC2-688649BF8489}"/>
              </a:ext>
            </a:extLst>
          </p:cNvPr>
          <p:cNvGrpSpPr>
            <a:grpSpLocks noChangeAspect="1"/>
          </p:cNvGrpSpPr>
          <p:nvPr/>
        </p:nvGrpSpPr>
        <p:grpSpPr>
          <a:xfrm>
            <a:off x="57138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6" name="Freeform 114">
              <a:extLst>
                <a:ext uri="{FF2B5EF4-FFF2-40B4-BE49-F238E27FC236}">
                  <a16:creationId xmlns:a16="http://schemas.microsoft.com/office/drawing/2014/main" id="{F5EE2516-12D4-7844-BD5A-53BBAAA8B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15">
              <a:extLst>
                <a:ext uri="{FF2B5EF4-FFF2-40B4-BE49-F238E27FC236}">
                  <a16:creationId xmlns:a16="http://schemas.microsoft.com/office/drawing/2014/main" id="{A97BE68B-1726-0F4C-A40E-4E1D886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D08B87D5-F804-F941-B7C1-19ACB44BD579}"/>
              </a:ext>
            </a:extLst>
          </p:cNvPr>
          <p:cNvGrpSpPr>
            <a:grpSpLocks noChangeAspect="1"/>
          </p:cNvGrpSpPr>
          <p:nvPr/>
        </p:nvGrpSpPr>
        <p:grpSpPr>
          <a:xfrm>
            <a:off x="63356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5D41AF3-140B-5A40-842B-8A0294753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F210F158-EE2A-D541-A1F9-0B31B04C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672DA7A2-191C-A046-9A3F-45FE97AE23F2}"/>
              </a:ext>
            </a:extLst>
          </p:cNvPr>
          <p:cNvGrpSpPr>
            <a:grpSpLocks noChangeAspect="1"/>
          </p:cNvGrpSpPr>
          <p:nvPr/>
        </p:nvGrpSpPr>
        <p:grpSpPr>
          <a:xfrm>
            <a:off x="6948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2" name="Freeform 114">
              <a:extLst>
                <a:ext uri="{FF2B5EF4-FFF2-40B4-BE49-F238E27FC236}">
                  <a16:creationId xmlns:a16="http://schemas.microsoft.com/office/drawing/2014/main" id="{4AEE4A3E-4958-1649-8BA8-E7A90F11E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5">
              <a:extLst>
                <a:ext uri="{FF2B5EF4-FFF2-40B4-BE49-F238E27FC236}">
                  <a16:creationId xmlns:a16="http://schemas.microsoft.com/office/drawing/2014/main" id="{7336082A-1F69-3F4C-8EED-4B5641B5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BFBB8D-48CA-3D47-B321-6B26E6372F25}"/>
              </a:ext>
            </a:extLst>
          </p:cNvPr>
          <p:cNvGrpSpPr>
            <a:grpSpLocks noChangeAspect="1"/>
          </p:cNvGrpSpPr>
          <p:nvPr/>
        </p:nvGrpSpPr>
        <p:grpSpPr>
          <a:xfrm>
            <a:off x="7542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5" name="Freeform 114">
              <a:extLst>
                <a:ext uri="{FF2B5EF4-FFF2-40B4-BE49-F238E27FC236}">
                  <a16:creationId xmlns:a16="http://schemas.microsoft.com/office/drawing/2014/main" id="{E56F175A-7F2A-AE43-A7F4-A196ACDA5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5">
              <a:extLst>
                <a:ext uri="{FF2B5EF4-FFF2-40B4-BE49-F238E27FC236}">
                  <a16:creationId xmlns:a16="http://schemas.microsoft.com/office/drawing/2014/main" id="{F8B749D0-4FD1-7944-9B2C-F006A179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5F8BFD92-965E-5842-BB00-18A1F2CB87D7}"/>
              </a:ext>
            </a:extLst>
          </p:cNvPr>
          <p:cNvGrpSpPr>
            <a:grpSpLocks noChangeAspect="1"/>
          </p:cNvGrpSpPr>
          <p:nvPr/>
        </p:nvGrpSpPr>
        <p:grpSpPr>
          <a:xfrm>
            <a:off x="80729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AD58E0EA-A859-564B-8354-6B1AE3E3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E7579049-13CD-E54F-8D12-96F74AAA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02D64D4-0ED6-7A44-A0C8-06209CBD8807}"/>
              </a:ext>
            </a:extLst>
          </p:cNvPr>
          <p:cNvGrpSpPr>
            <a:grpSpLocks noChangeAspect="1"/>
          </p:cNvGrpSpPr>
          <p:nvPr/>
        </p:nvGrpSpPr>
        <p:grpSpPr>
          <a:xfrm>
            <a:off x="86582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1" name="Freeform 114">
              <a:extLst>
                <a:ext uri="{FF2B5EF4-FFF2-40B4-BE49-F238E27FC236}">
                  <a16:creationId xmlns:a16="http://schemas.microsoft.com/office/drawing/2014/main" id="{DE38FB6C-5949-BC41-8B1A-6A3D97812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15">
              <a:extLst>
                <a:ext uri="{FF2B5EF4-FFF2-40B4-BE49-F238E27FC236}">
                  <a16:creationId xmlns:a16="http://schemas.microsoft.com/office/drawing/2014/main" id="{CDEA4894-E10B-9B4B-A5BE-FE918691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3984F3E3-883F-6341-8195-4C083EAAC530}"/>
              </a:ext>
            </a:extLst>
          </p:cNvPr>
          <p:cNvGrpSpPr>
            <a:grpSpLocks noChangeAspect="1"/>
          </p:cNvGrpSpPr>
          <p:nvPr/>
        </p:nvGrpSpPr>
        <p:grpSpPr>
          <a:xfrm>
            <a:off x="9234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4" name="Freeform 114">
              <a:extLst>
                <a:ext uri="{FF2B5EF4-FFF2-40B4-BE49-F238E27FC236}">
                  <a16:creationId xmlns:a16="http://schemas.microsoft.com/office/drawing/2014/main" id="{CD043B1C-9484-0E48-BE49-9538AC8E8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5">
              <a:extLst>
                <a:ext uri="{FF2B5EF4-FFF2-40B4-BE49-F238E27FC236}">
                  <a16:creationId xmlns:a16="http://schemas.microsoft.com/office/drawing/2014/main" id="{0D74C17A-D4B2-3A45-890D-4B9F245D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B5FB95CC-5AA1-9C4C-908D-96EA9F7A4E70}"/>
              </a:ext>
            </a:extLst>
          </p:cNvPr>
          <p:cNvGrpSpPr>
            <a:grpSpLocks noChangeAspect="1"/>
          </p:cNvGrpSpPr>
          <p:nvPr/>
        </p:nvGrpSpPr>
        <p:grpSpPr>
          <a:xfrm>
            <a:off x="981034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7" name="Freeform 114">
              <a:extLst>
                <a:ext uri="{FF2B5EF4-FFF2-40B4-BE49-F238E27FC236}">
                  <a16:creationId xmlns:a16="http://schemas.microsoft.com/office/drawing/2014/main" id="{4B0352E4-270F-044A-B6F9-AC1563D21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5">
              <a:extLst>
                <a:ext uri="{FF2B5EF4-FFF2-40B4-BE49-F238E27FC236}">
                  <a16:creationId xmlns:a16="http://schemas.microsoft.com/office/drawing/2014/main" id="{F12D39DD-3F34-3741-88B7-0CCE510D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CC9EF7D-176D-0642-BB41-41BA338F83ED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99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0" name="Freeform 114">
              <a:extLst>
                <a:ext uri="{FF2B5EF4-FFF2-40B4-BE49-F238E27FC236}">
                  <a16:creationId xmlns:a16="http://schemas.microsoft.com/office/drawing/2014/main" id="{164E0CEF-BC42-D942-BCE4-333869E2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5">
              <a:extLst>
                <a:ext uri="{FF2B5EF4-FFF2-40B4-BE49-F238E27FC236}">
                  <a16:creationId xmlns:a16="http://schemas.microsoft.com/office/drawing/2014/main" id="{001789A7-8F56-8B4B-9242-7BA43FE4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768385AC-FE9A-8249-97B5-8CDA36DF1A2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1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3" name="Freeform 114">
              <a:extLst>
                <a:ext uri="{FF2B5EF4-FFF2-40B4-BE49-F238E27FC236}">
                  <a16:creationId xmlns:a16="http://schemas.microsoft.com/office/drawing/2014/main" id="{ED4A9582-8DC5-6348-91DE-F8A52713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5">
              <a:extLst>
                <a:ext uri="{FF2B5EF4-FFF2-40B4-BE49-F238E27FC236}">
                  <a16:creationId xmlns:a16="http://schemas.microsoft.com/office/drawing/2014/main" id="{5D36DF3A-F7C9-334D-A966-75036BDF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97D1ED30-3FAA-C34D-886E-6CA742650E69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70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6" name="Freeform 114">
              <a:extLst>
                <a:ext uri="{FF2B5EF4-FFF2-40B4-BE49-F238E27FC236}">
                  <a16:creationId xmlns:a16="http://schemas.microsoft.com/office/drawing/2014/main" id="{FB241E98-8888-DE4B-B0A5-144597FFA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5">
              <a:extLst>
                <a:ext uri="{FF2B5EF4-FFF2-40B4-BE49-F238E27FC236}">
                  <a16:creationId xmlns:a16="http://schemas.microsoft.com/office/drawing/2014/main" id="{F1A7F679-B64D-6D4F-8252-4D3781B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47E22442-A140-D849-A346-856745448052}"/>
              </a:ext>
            </a:extLst>
          </p:cNvPr>
          <p:cNvGrpSpPr>
            <a:grpSpLocks noChangeAspect="1"/>
          </p:cNvGrpSpPr>
          <p:nvPr/>
        </p:nvGrpSpPr>
        <p:grpSpPr>
          <a:xfrm>
            <a:off x="510017" y="36811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9" name="Freeform 114">
              <a:extLst>
                <a:ext uri="{FF2B5EF4-FFF2-40B4-BE49-F238E27FC236}">
                  <a16:creationId xmlns:a16="http://schemas.microsoft.com/office/drawing/2014/main" id="{AC7F3191-0E3E-F14C-A723-6A0161F4C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5">
              <a:extLst>
                <a:ext uri="{FF2B5EF4-FFF2-40B4-BE49-F238E27FC236}">
                  <a16:creationId xmlns:a16="http://schemas.microsoft.com/office/drawing/2014/main" id="{B4FBB879-BB51-A240-AE95-0EEA2E44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45F062D7-76E9-6B44-B685-B489532FB417}"/>
              </a:ext>
            </a:extLst>
          </p:cNvPr>
          <p:cNvGrpSpPr>
            <a:grpSpLocks noChangeAspect="1"/>
          </p:cNvGrpSpPr>
          <p:nvPr/>
        </p:nvGrpSpPr>
        <p:grpSpPr>
          <a:xfrm>
            <a:off x="10860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403D69D8-0AF4-E340-B108-64B750EEE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DB9B1457-E56B-224E-9067-31905276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752DA0FB-54D8-494C-8BA4-AD67FF0E0AC8}"/>
              </a:ext>
            </a:extLst>
          </p:cNvPr>
          <p:cNvGrpSpPr>
            <a:grpSpLocks noChangeAspect="1"/>
          </p:cNvGrpSpPr>
          <p:nvPr/>
        </p:nvGrpSpPr>
        <p:grpSpPr>
          <a:xfrm>
            <a:off x="1680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5" name="Freeform 114">
              <a:extLst>
                <a:ext uri="{FF2B5EF4-FFF2-40B4-BE49-F238E27FC236}">
                  <a16:creationId xmlns:a16="http://schemas.microsoft.com/office/drawing/2014/main" id="{6458B9B4-0ABF-234E-9A7D-E81346EBA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>
              <a:extLst>
                <a:ext uri="{FF2B5EF4-FFF2-40B4-BE49-F238E27FC236}">
                  <a16:creationId xmlns:a16="http://schemas.microsoft.com/office/drawing/2014/main" id="{B405BEE7-631E-544B-88F3-E1CA6A6C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10BB3C-9C16-4143-9AF2-D7FA36B6EC40}"/>
              </a:ext>
            </a:extLst>
          </p:cNvPr>
          <p:cNvGrpSpPr>
            <a:grpSpLocks noChangeAspect="1"/>
          </p:cNvGrpSpPr>
          <p:nvPr/>
        </p:nvGrpSpPr>
        <p:grpSpPr>
          <a:xfrm>
            <a:off x="224737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8" name="Freeform 114">
              <a:extLst>
                <a:ext uri="{FF2B5EF4-FFF2-40B4-BE49-F238E27FC236}">
                  <a16:creationId xmlns:a16="http://schemas.microsoft.com/office/drawing/2014/main" id="{1BF2C902-A87B-E344-A18C-4379F463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5">
              <a:extLst>
                <a:ext uri="{FF2B5EF4-FFF2-40B4-BE49-F238E27FC236}">
                  <a16:creationId xmlns:a16="http://schemas.microsoft.com/office/drawing/2014/main" id="{FD3C860B-FE14-194D-A7E1-5E5FC1C4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1DF7C119-7BE9-AB47-9C3B-AC29AAD5AD30}"/>
              </a:ext>
            </a:extLst>
          </p:cNvPr>
          <p:cNvGrpSpPr>
            <a:grpSpLocks noChangeAspect="1"/>
          </p:cNvGrpSpPr>
          <p:nvPr/>
        </p:nvGrpSpPr>
        <p:grpSpPr>
          <a:xfrm>
            <a:off x="2823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1" name="Freeform 114">
              <a:extLst>
                <a:ext uri="{FF2B5EF4-FFF2-40B4-BE49-F238E27FC236}">
                  <a16:creationId xmlns:a16="http://schemas.microsoft.com/office/drawing/2014/main" id="{E02742AB-731A-7243-9BB3-2A772763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5">
              <a:extLst>
                <a:ext uri="{FF2B5EF4-FFF2-40B4-BE49-F238E27FC236}">
                  <a16:creationId xmlns:a16="http://schemas.microsoft.com/office/drawing/2014/main" id="{B4BA44BD-6E90-3B42-9839-8B2CC73F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C276C21-1C4E-AD4F-A3CD-DC26E0F2EBEE}"/>
              </a:ext>
            </a:extLst>
          </p:cNvPr>
          <p:cNvGrpSpPr>
            <a:grpSpLocks noChangeAspect="1"/>
          </p:cNvGrpSpPr>
          <p:nvPr/>
        </p:nvGrpSpPr>
        <p:grpSpPr>
          <a:xfrm>
            <a:off x="34086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4" name="Freeform 114">
              <a:extLst>
                <a:ext uri="{FF2B5EF4-FFF2-40B4-BE49-F238E27FC236}">
                  <a16:creationId xmlns:a16="http://schemas.microsoft.com/office/drawing/2014/main" id="{A9CCA7EC-F729-844C-A75C-0B3F73DA1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5">
              <a:extLst>
                <a:ext uri="{FF2B5EF4-FFF2-40B4-BE49-F238E27FC236}">
                  <a16:creationId xmlns:a16="http://schemas.microsoft.com/office/drawing/2014/main" id="{33899C1E-3DDA-7943-82F7-C0C7DB34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D823A8C-150F-154E-A26C-02B631CD2FBC}"/>
              </a:ext>
            </a:extLst>
          </p:cNvPr>
          <p:cNvGrpSpPr>
            <a:grpSpLocks noChangeAspect="1"/>
          </p:cNvGrpSpPr>
          <p:nvPr/>
        </p:nvGrpSpPr>
        <p:grpSpPr>
          <a:xfrm>
            <a:off x="39847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F85F53BD-7351-CA40-B68D-0CC7F11A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91860C8A-8C16-B348-B629-08D3BCAB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49676B00-DE17-6F41-8257-4DD36DF97161}"/>
              </a:ext>
            </a:extLst>
          </p:cNvPr>
          <p:cNvGrpSpPr>
            <a:grpSpLocks noChangeAspect="1"/>
          </p:cNvGrpSpPr>
          <p:nvPr/>
        </p:nvGrpSpPr>
        <p:grpSpPr>
          <a:xfrm>
            <a:off x="4569953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0" name="Freeform 114">
              <a:extLst>
                <a:ext uri="{FF2B5EF4-FFF2-40B4-BE49-F238E27FC236}">
                  <a16:creationId xmlns:a16="http://schemas.microsoft.com/office/drawing/2014/main" id="{98571DFF-F1AA-854E-828C-CEFC7CD15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5">
              <a:extLst>
                <a:ext uri="{FF2B5EF4-FFF2-40B4-BE49-F238E27FC236}">
                  <a16:creationId xmlns:a16="http://schemas.microsoft.com/office/drawing/2014/main" id="{FAFFE500-6C71-004D-BB09-8EDD224C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DD999FB9-578A-6342-B29D-207A8253FA2F}"/>
              </a:ext>
            </a:extLst>
          </p:cNvPr>
          <p:cNvGrpSpPr>
            <a:grpSpLocks noChangeAspect="1"/>
          </p:cNvGrpSpPr>
          <p:nvPr/>
        </p:nvGrpSpPr>
        <p:grpSpPr>
          <a:xfrm>
            <a:off x="514602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3" name="Freeform 114">
              <a:extLst>
                <a:ext uri="{FF2B5EF4-FFF2-40B4-BE49-F238E27FC236}">
                  <a16:creationId xmlns:a16="http://schemas.microsoft.com/office/drawing/2014/main" id="{3EEB47C7-0D18-884B-8FAF-F4714CF7C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15">
              <a:extLst>
                <a:ext uri="{FF2B5EF4-FFF2-40B4-BE49-F238E27FC236}">
                  <a16:creationId xmlns:a16="http://schemas.microsoft.com/office/drawing/2014/main" id="{EE926ECA-7ADA-CE4A-B2DE-060411F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6E28E0D1-7EC4-A145-A8E5-125B1CF95A8C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6" name="Freeform 114">
              <a:extLst>
                <a:ext uri="{FF2B5EF4-FFF2-40B4-BE49-F238E27FC236}">
                  <a16:creationId xmlns:a16="http://schemas.microsoft.com/office/drawing/2014/main" id="{D780BE3C-B400-B249-B980-A20184E74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15">
              <a:extLst>
                <a:ext uri="{FF2B5EF4-FFF2-40B4-BE49-F238E27FC236}">
                  <a16:creationId xmlns:a16="http://schemas.microsoft.com/office/drawing/2014/main" id="{31166CA3-46B3-0144-BA35-7B999F8C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9090263-B4BA-9345-B13E-7B585D9A916E}"/>
              </a:ext>
            </a:extLst>
          </p:cNvPr>
          <p:cNvGrpSpPr>
            <a:grpSpLocks noChangeAspect="1"/>
          </p:cNvGrpSpPr>
          <p:nvPr/>
        </p:nvGrpSpPr>
        <p:grpSpPr>
          <a:xfrm>
            <a:off x="63438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9" name="Freeform 114">
              <a:extLst>
                <a:ext uri="{FF2B5EF4-FFF2-40B4-BE49-F238E27FC236}">
                  <a16:creationId xmlns:a16="http://schemas.microsoft.com/office/drawing/2014/main" id="{A1E0F0A2-5A55-844A-A6B6-3A890F9D1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15">
              <a:extLst>
                <a:ext uri="{FF2B5EF4-FFF2-40B4-BE49-F238E27FC236}">
                  <a16:creationId xmlns:a16="http://schemas.microsoft.com/office/drawing/2014/main" id="{F927413A-EFA8-0543-B8BC-43D11CF9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02C7D6-90B5-0144-B6D2-28DAC0ED2D25}"/>
              </a:ext>
            </a:extLst>
          </p:cNvPr>
          <p:cNvGrpSpPr>
            <a:grpSpLocks noChangeAspect="1"/>
          </p:cNvGrpSpPr>
          <p:nvPr/>
        </p:nvGrpSpPr>
        <p:grpSpPr>
          <a:xfrm>
            <a:off x="6956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4ADD7571-FA45-9143-83DD-41FE30F5A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E5031AD7-7755-A54A-A10A-9ECD18F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4AEFD0EE-FAFE-AA4C-9B15-F5ADBF674B14}"/>
              </a:ext>
            </a:extLst>
          </p:cNvPr>
          <p:cNvGrpSpPr>
            <a:grpSpLocks noChangeAspect="1"/>
          </p:cNvGrpSpPr>
          <p:nvPr/>
        </p:nvGrpSpPr>
        <p:grpSpPr>
          <a:xfrm>
            <a:off x="7550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5" name="Freeform 114">
              <a:extLst>
                <a:ext uri="{FF2B5EF4-FFF2-40B4-BE49-F238E27FC236}">
                  <a16:creationId xmlns:a16="http://schemas.microsoft.com/office/drawing/2014/main" id="{A9FE269B-1051-D04E-ACC5-11BC156B4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5">
              <a:extLst>
                <a:ext uri="{FF2B5EF4-FFF2-40B4-BE49-F238E27FC236}">
                  <a16:creationId xmlns:a16="http://schemas.microsoft.com/office/drawing/2014/main" id="{73EC9BAA-37F6-4F40-AC20-CD6E5DE5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7252DC5-21AC-6E4B-950E-C516A1C1B785}"/>
              </a:ext>
            </a:extLst>
          </p:cNvPr>
          <p:cNvGrpSpPr>
            <a:grpSpLocks noChangeAspect="1"/>
          </p:cNvGrpSpPr>
          <p:nvPr/>
        </p:nvGrpSpPr>
        <p:grpSpPr>
          <a:xfrm>
            <a:off x="80812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8" name="Freeform 114">
              <a:extLst>
                <a:ext uri="{FF2B5EF4-FFF2-40B4-BE49-F238E27FC236}">
                  <a16:creationId xmlns:a16="http://schemas.microsoft.com/office/drawing/2014/main" id="{FC2C205E-D833-2041-9EAA-149FD5E4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5">
              <a:extLst>
                <a:ext uri="{FF2B5EF4-FFF2-40B4-BE49-F238E27FC236}">
                  <a16:creationId xmlns:a16="http://schemas.microsoft.com/office/drawing/2014/main" id="{4A180BD5-2D84-1147-9538-C813FFB5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33CC3BFF-C117-5A45-9D35-580A18FD2DC7}"/>
              </a:ext>
            </a:extLst>
          </p:cNvPr>
          <p:cNvGrpSpPr>
            <a:grpSpLocks noChangeAspect="1"/>
          </p:cNvGrpSpPr>
          <p:nvPr/>
        </p:nvGrpSpPr>
        <p:grpSpPr>
          <a:xfrm>
            <a:off x="86664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1" name="Freeform 114">
              <a:extLst>
                <a:ext uri="{FF2B5EF4-FFF2-40B4-BE49-F238E27FC236}">
                  <a16:creationId xmlns:a16="http://schemas.microsoft.com/office/drawing/2014/main" id="{18AA3A7B-145B-0C4B-BFB4-D4D9C0A7D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15">
              <a:extLst>
                <a:ext uri="{FF2B5EF4-FFF2-40B4-BE49-F238E27FC236}">
                  <a16:creationId xmlns:a16="http://schemas.microsoft.com/office/drawing/2014/main" id="{C6D04A00-83E3-F644-A1F8-B63260AF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E239F14F-40DE-AD47-82A1-A5F6D56F0E03}"/>
              </a:ext>
            </a:extLst>
          </p:cNvPr>
          <p:cNvGrpSpPr>
            <a:grpSpLocks noChangeAspect="1"/>
          </p:cNvGrpSpPr>
          <p:nvPr/>
        </p:nvGrpSpPr>
        <p:grpSpPr>
          <a:xfrm>
            <a:off x="9242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4" name="Freeform 114">
              <a:extLst>
                <a:ext uri="{FF2B5EF4-FFF2-40B4-BE49-F238E27FC236}">
                  <a16:creationId xmlns:a16="http://schemas.microsoft.com/office/drawing/2014/main" id="{7ED08D58-F7F8-8D41-AD3B-9B4E7D31C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15">
              <a:extLst>
                <a:ext uri="{FF2B5EF4-FFF2-40B4-BE49-F238E27FC236}">
                  <a16:creationId xmlns:a16="http://schemas.microsoft.com/office/drawing/2014/main" id="{8192CB6A-4C45-454C-87BC-26831A7C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3DA6951E-C34F-A248-A568-D1800BC9B81F}"/>
              </a:ext>
            </a:extLst>
          </p:cNvPr>
          <p:cNvGrpSpPr>
            <a:grpSpLocks noChangeAspect="1"/>
          </p:cNvGrpSpPr>
          <p:nvPr/>
        </p:nvGrpSpPr>
        <p:grpSpPr>
          <a:xfrm>
            <a:off x="981860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7" name="Freeform 114">
              <a:extLst>
                <a:ext uri="{FF2B5EF4-FFF2-40B4-BE49-F238E27FC236}">
                  <a16:creationId xmlns:a16="http://schemas.microsoft.com/office/drawing/2014/main" id="{D2B58174-CE6C-8F42-B480-BD9AA0EF2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5">
              <a:extLst>
                <a:ext uri="{FF2B5EF4-FFF2-40B4-BE49-F238E27FC236}">
                  <a16:creationId xmlns:a16="http://schemas.microsoft.com/office/drawing/2014/main" id="{F386FBFF-B8FF-8748-9EBB-E1FC388A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8727BD3F-D08E-6F4B-9CC8-11FF396CF1B2}"/>
              </a:ext>
            </a:extLst>
          </p:cNvPr>
          <p:cNvGrpSpPr>
            <a:grpSpLocks noChangeAspect="1"/>
          </p:cNvGrpSpPr>
          <p:nvPr/>
        </p:nvGrpSpPr>
        <p:grpSpPr>
          <a:xfrm>
            <a:off x="1043125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0" name="Freeform 114">
              <a:extLst>
                <a:ext uri="{FF2B5EF4-FFF2-40B4-BE49-F238E27FC236}">
                  <a16:creationId xmlns:a16="http://schemas.microsoft.com/office/drawing/2014/main" id="{A16BC213-D106-7444-ABA4-EB6BA7CF7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15">
              <a:extLst>
                <a:ext uri="{FF2B5EF4-FFF2-40B4-BE49-F238E27FC236}">
                  <a16:creationId xmlns:a16="http://schemas.microsoft.com/office/drawing/2014/main" id="{0D329172-5807-7346-849D-9F728A57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A9E675D-206C-E145-82C3-15F95331AE9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9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4C97B283-70CA-7F47-BA4D-B18167A05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15">
              <a:extLst>
                <a:ext uri="{FF2B5EF4-FFF2-40B4-BE49-F238E27FC236}">
                  <a16:creationId xmlns:a16="http://schemas.microsoft.com/office/drawing/2014/main" id="{08CCDD0D-D68F-9E41-989B-FBC6971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F890E282-0611-E746-AC6A-BC427C5980C4}"/>
              </a:ext>
            </a:extLst>
          </p:cNvPr>
          <p:cNvGrpSpPr>
            <a:grpSpLocks noChangeAspect="1"/>
          </p:cNvGrpSpPr>
          <p:nvPr/>
        </p:nvGrpSpPr>
        <p:grpSpPr>
          <a:xfrm>
            <a:off x="1155596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6" name="Freeform 114">
              <a:extLst>
                <a:ext uri="{FF2B5EF4-FFF2-40B4-BE49-F238E27FC236}">
                  <a16:creationId xmlns:a16="http://schemas.microsoft.com/office/drawing/2014/main" id="{F97A8C5F-1CA7-8442-97AF-B61CC86E1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5">
              <a:extLst>
                <a:ext uri="{FF2B5EF4-FFF2-40B4-BE49-F238E27FC236}">
                  <a16:creationId xmlns:a16="http://schemas.microsoft.com/office/drawing/2014/main" id="{420F7BC7-AB46-7547-8C84-ECDDC7E7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932857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Rectangle 717">
            <a:extLst>
              <a:ext uri="{FF2B5EF4-FFF2-40B4-BE49-F238E27FC236}">
                <a16:creationId xmlns:a16="http://schemas.microsoft.com/office/drawing/2014/main" id="{08EFFBAA-C7A7-AC48-9B63-F3FFBFC51BBA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solidFill>
            <a:schemeClr val="tx1"/>
          </a:solidFill>
        </p:spPr>
        <p:txBody>
          <a:bodyPr/>
          <a:lstStyle/>
          <a:p>
            <a:fld id="{219001E7-44B7-41BC-93FC-562CB9664D4C}" type="slidenum">
              <a:rPr lang="en-US" smtClean="0"/>
              <a:t>11</a:t>
            </a:fld>
            <a:endParaRPr lang="en-US" dirty="0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9AAB8B9-A3C0-4D46-8FB8-A0173FD76BD1}"/>
              </a:ext>
            </a:extLst>
          </p:cNvPr>
          <p:cNvGrpSpPr>
            <a:grpSpLocks noChangeAspect="1"/>
          </p:cNvGrpSpPr>
          <p:nvPr/>
        </p:nvGrpSpPr>
        <p:grpSpPr>
          <a:xfrm>
            <a:off x="457200" y="575006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50FE417D-5AC6-0C42-84A9-04748FBB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70981ED7-1468-5E47-ABCE-09DCC4C3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87BA891-DF80-B240-A016-E0B4F933E98F}"/>
              </a:ext>
            </a:extLst>
          </p:cNvPr>
          <p:cNvGrpSpPr>
            <a:grpSpLocks noChangeAspect="1"/>
          </p:cNvGrpSpPr>
          <p:nvPr/>
        </p:nvGrpSpPr>
        <p:grpSpPr>
          <a:xfrm>
            <a:off x="103327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600EDF42-6995-1743-AF0B-D5F1B1872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EF829A7B-0C18-B54B-9FEF-89DFC64E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8360205-4A4B-E643-BF75-3C291C8F8D30}"/>
              </a:ext>
            </a:extLst>
          </p:cNvPr>
          <p:cNvGrpSpPr>
            <a:grpSpLocks noChangeAspect="1"/>
          </p:cNvGrpSpPr>
          <p:nvPr/>
        </p:nvGrpSpPr>
        <p:grpSpPr>
          <a:xfrm>
            <a:off x="162763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C20D4C7C-97AF-3B47-9F99-8FB7BE2D1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F38E5C1-4934-2D43-A789-45B5DF3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86B2EF1-4C5B-3E4A-BD7E-3E5CC7EB8B7C}"/>
              </a:ext>
            </a:extLst>
          </p:cNvPr>
          <p:cNvGrpSpPr>
            <a:grpSpLocks noChangeAspect="1"/>
          </p:cNvGrpSpPr>
          <p:nvPr/>
        </p:nvGrpSpPr>
        <p:grpSpPr>
          <a:xfrm>
            <a:off x="219456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D77A470-3EF6-FA43-BD28-F278164F1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73978188-B84B-7942-8E0F-D8F68184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98E8A91-F1A1-A941-AAFE-DF7996B54BD8}"/>
              </a:ext>
            </a:extLst>
          </p:cNvPr>
          <p:cNvGrpSpPr>
            <a:grpSpLocks noChangeAspect="1"/>
          </p:cNvGrpSpPr>
          <p:nvPr/>
        </p:nvGrpSpPr>
        <p:grpSpPr>
          <a:xfrm>
            <a:off x="277063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9486981-2E12-0F42-BDA8-30947C447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DBA03FA-0FC2-2F4B-87CF-9E07233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3534FA4-4678-DC4D-B169-210320F57AFA}"/>
              </a:ext>
            </a:extLst>
          </p:cNvPr>
          <p:cNvGrpSpPr>
            <a:grpSpLocks noChangeAspect="1"/>
          </p:cNvGrpSpPr>
          <p:nvPr/>
        </p:nvGrpSpPr>
        <p:grpSpPr>
          <a:xfrm>
            <a:off x="3355848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24285F18-3351-4A40-9D62-C4998A709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5471849D-0498-BB4F-92A1-A936E2D0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044840D-B6D1-E444-A792-07B02A68964D}"/>
              </a:ext>
            </a:extLst>
          </p:cNvPr>
          <p:cNvGrpSpPr>
            <a:grpSpLocks noChangeAspect="1"/>
          </p:cNvGrpSpPr>
          <p:nvPr/>
        </p:nvGrpSpPr>
        <p:grpSpPr>
          <a:xfrm>
            <a:off x="393192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4DEF1D43-14B2-2744-931E-82086D657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B9144474-1700-E44C-86F8-8B80CE7C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2829B62-A1B4-0443-AA84-F831C9F7F777}"/>
              </a:ext>
            </a:extLst>
          </p:cNvPr>
          <p:cNvGrpSpPr>
            <a:grpSpLocks noChangeAspect="1"/>
          </p:cNvGrpSpPr>
          <p:nvPr/>
        </p:nvGrpSpPr>
        <p:grpSpPr>
          <a:xfrm>
            <a:off x="4517136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565CB135-315B-5945-A66E-13AC3DF86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F5EE6C36-368B-5C4F-948A-D9D95F99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3D5D6C9-1B9D-804D-891C-F7005097BCD9}"/>
              </a:ext>
            </a:extLst>
          </p:cNvPr>
          <p:cNvGrpSpPr>
            <a:grpSpLocks noChangeAspect="1"/>
          </p:cNvGrpSpPr>
          <p:nvPr/>
        </p:nvGrpSpPr>
        <p:grpSpPr>
          <a:xfrm>
            <a:off x="5093208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0" name="Freeform 114">
              <a:extLst>
                <a:ext uri="{FF2B5EF4-FFF2-40B4-BE49-F238E27FC236}">
                  <a16:creationId xmlns:a16="http://schemas.microsoft.com/office/drawing/2014/main" id="{962D776F-97DB-0548-9140-1EC2AF3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15">
              <a:extLst>
                <a:ext uri="{FF2B5EF4-FFF2-40B4-BE49-F238E27FC236}">
                  <a16:creationId xmlns:a16="http://schemas.microsoft.com/office/drawing/2014/main" id="{00C9C1DA-FE2F-4042-BB48-72868DEC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F1775B5-B85F-1D49-AED1-A6EBB6DCF78C}"/>
              </a:ext>
            </a:extLst>
          </p:cNvPr>
          <p:cNvGrpSpPr>
            <a:grpSpLocks noChangeAspect="1"/>
          </p:cNvGrpSpPr>
          <p:nvPr/>
        </p:nvGrpSpPr>
        <p:grpSpPr>
          <a:xfrm>
            <a:off x="566928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3" name="Freeform 114">
              <a:extLst>
                <a:ext uri="{FF2B5EF4-FFF2-40B4-BE49-F238E27FC236}">
                  <a16:creationId xmlns:a16="http://schemas.microsoft.com/office/drawing/2014/main" id="{AD182248-7F49-3B49-B722-C720F1C9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5">
              <a:extLst>
                <a:ext uri="{FF2B5EF4-FFF2-40B4-BE49-F238E27FC236}">
                  <a16:creationId xmlns:a16="http://schemas.microsoft.com/office/drawing/2014/main" id="{598C144D-5842-4748-9E53-E6CAF682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04266D0-574F-024B-B24C-A648FCAD9FFA}"/>
              </a:ext>
            </a:extLst>
          </p:cNvPr>
          <p:cNvGrpSpPr>
            <a:grpSpLocks noChangeAspect="1"/>
          </p:cNvGrpSpPr>
          <p:nvPr/>
        </p:nvGrpSpPr>
        <p:grpSpPr>
          <a:xfrm>
            <a:off x="629107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9F16CE61-1A98-1C46-B354-B139CC88C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88FF28B9-556A-E74C-93C1-FE24D8CB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A4EF93D-4D3A-A248-A586-48634B7F517E}"/>
              </a:ext>
            </a:extLst>
          </p:cNvPr>
          <p:cNvGrpSpPr>
            <a:grpSpLocks noChangeAspect="1"/>
          </p:cNvGrpSpPr>
          <p:nvPr/>
        </p:nvGrpSpPr>
        <p:grpSpPr>
          <a:xfrm>
            <a:off x="690372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69632A1B-1AF1-844A-8EE2-DC784544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5">
              <a:extLst>
                <a:ext uri="{FF2B5EF4-FFF2-40B4-BE49-F238E27FC236}">
                  <a16:creationId xmlns:a16="http://schemas.microsoft.com/office/drawing/2014/main" id="{588E6863-D36F-334A-ABA4-5181C672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0713D82D-5B7B-1643-A424-EE28D7F7B112}"/>
              </a:ext>
            </a:extLst>
          </p:cNvPr>
          <p:cNvGrpSpPr>
            <a:grpSpLocks noChangeAspect="1"/>
          </p:cNvGrpSpPr>
          <p:nvPr/>
        </p:nvGrpSpPr>
        <p:grpSpPr>
          <a:xfrm>
            <a:off x="749808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965C8FA2-90CA-7B4E-9A05-2E9EAFFFD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26903F79-1AD6-6249-8555-75E3B0F6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3E9F2A2-9D3B-4B43-8F96-F298038E5FD7}"/>
              </a:ext>
            </a:extLst>
          </p:cNvPr>
          <p:cNvGrpSpPr>
            <a:grpSpLocks noChangeAspect="1"/>
          </p:cNvGrpSpPr>
          <p:nvPr/>
        </p:nvGrpSpPr>
        <p:grpSpPr>
          <a:xfrm>
            <a:off x="802843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38D2D7D1-4FDD-994A-84ED-ABCC8E9C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1D3DDA8B-13E3-B442-8D70-01250488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18F7860-895C-FC42-8583-D64768B09934}"/>
              </a:ext>
            </a:extLst>
          </p:cNvPr>
          <p:cNvGrpSpPr>
            <a:grpSpLocks noChangeAspect="1"/>
          </p:cNvGrpSpPr>
          <p:nvPr/>
        </p:nvGrpSpPr>
        <p:grpSpPr>
          <a:xfrm>
            <a:off x="8613648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07E06074-0AFB-244C-8F25-9BA10332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1453DFB5-0054-6046-A535-130759EE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D665BFB-500D-6B48-B692-5E14A85F581E}"/>
              </a:ext>
            </a:extLst>
          </p:cNvPr>
          <p:cNvGrpSpPr>
            <a:grpSpLocks noChangeAspect="1"/>
          </p:cNvGrpSpPr>
          <p:nvPr/>
        </p:nvGrpSpPr>
        <p:grpSpPr>
          <a:xfrm>
            <a:off x="918972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4" name="Freeform 114">
              <a:extLst>
                <a:ext uri="{FF2B5EF4-FFF2-40B4-BE49-F238E27FC236}">
                  <a16:creationId xmlns:a16="http://schemas.microsoft.com/office/drawing/2014/main" id="{71D51A54-A860-EC4C-B42B-1233D3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5">
              <a:extLst>
                <a:ext uri="{FF2B5EF4-FFF2-40B4-BE49-F238E27FC236}">
                  <a16:creationId xmlns:a16="http://schemas.microsoft.com/office/drawing/2014/main" id="{89FC0FA3-1688-8341-9285-79A6AF39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9A5B05A-4C01-8F47-AA55-CB972614CCF1}"/>
              </a:ext>
            </a:extLst>
          </p:cNvPr>
          <p:cNvGrpSpPr>
            <a:grpSpLocks noChangeAspect="1"/>
          </p:cNvGrpSpPr>
          <p:nvPr/>
        </p:nvGrpSpPr>
        <p:grpSpPr>
          <a:xfrm>
            <a:off x="976579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E214CAAD-2D47-E646-A56F-7FDD42279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97D0E958-66B3-6B43-8821-701ACE86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C1A83E7-18D1-F44F-8037-C9A0799677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44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0" name="Freeform 114">
              <a:extLst>
                <a:ext uri="{FF2B5EF4-FFF2-40B4-BE49-F238E27FC236}">
                  <a16:creationId xmlns:a16="http://schemas.microsoft.com/office/drawing/2014/main" id="{3E8F7EDB-9D9A-1949-B683-EDBF91AE7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5">
              <a:extLst>
                <a:ext uri="{FF2B5EF4-FFF2-40B4-BE49-F238E27FC236}">
                  <a16:creationId xmlns:a16="http://schemas.microsoft.com/office/drawing/2014/main" id="{B1F93D22-F311-4C4C-9DF2-D0EE3BE5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8ADBEF3-78B4-3F41-8D23-6D93E62F09AC}"/>
              </a:ext>
            </a:extLst>
          </p:cNvPr>
          <p:cNvGrpSpPr>
            <a:grpSpLocks noChangeAspect="1"/>
          </p:cNvGrpSpPr>
          <p:nvPr/>
        </p:nvGrpSpPr>
        <p:grpSpPr>
          <a:xfrm>
            <a:off x="10927080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32B711F6-2B3F-CC46-A3EB-5CCE89AE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90204075-CD38-6945-AFDF-1710DE448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8618B8D-3734-9F4E-A70A-AB4210ACFFEE}"/>
              </a:ext>
            </a:extLst>
          </p:cNvPr>
          <p:cNvGrpSpPr>
            <a:grpSpLocks noChangeAspect="1"/>
          </p:cNvGrpSpPr>
          <p:nvPr/>
        </p:nvGrpSpPr>
        <p:grpSpPr>
          <a:xfrm>
            <a:off x="11503152" y="5747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6" name="Freeform 114">
              <a:extLst>
                <a:ext uri="{FF2B5EF4-FFF2-40B4-BE49-F238E27FC236}">
                  <a16:creationId xmlns:a16="http://schemas.microsoft.com/office/drawing/2014/main" id="{0B84B482-577A-0D4B-B6D3-ADAA735F6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5">
              <a:extLst>
                <a:ext uri="{FF2B5EF4-FFF2-40B4-BE49-F238E27FC236}">
                  <a16:creationId xmlns:a16="http://schemas.microsoft.com/office/drawing/2014/main" id="{0CE2A5E8-6018-E943-95C7-0B66C93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352D8D0-E6DD-CD4B-82E6-114BBC639240}"/>
              </a:ext>
            </a:extLst>
          </p:cNvPr>
          <p:cNvGrpSpPr>
            <a:grpSpLocks noChangeAspect="1"/>
          </p:cNvGrpSpPr>
          <p:nvPr/>
        </p:nvGrpSpPr>
        <p:grpSpPr>
          <a:xfrm>
            <a:off x="465465" y="517653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F285EFB7-00CF-7046-8419-2B2111567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51959416-FF77-EC4B-A82C-01D7C1D6A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FC79105-55AF-9E43-BE73-D71C5024E3A0}"/>
              </a:ext>
            </a:extLst>
          </p:cNvPr>
          <p:cNvGrpSpPr>
            <a:grpSpLocks noChangeAspect="1"/>
          </p:cNvGrpSpPr>
          <p:nvPr/>
        </p:nvGrpSpPr>
        <p:grpSpPr>
          <a:xfrm>
            <a:off x="104153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2" name="Freeform 114">
              <a:extLst>
                <a:ext uri="{FF2B5EF4-FFF2-40B4-BE49-F238E27FC236}">
                  <a16:creationId xmlns:a16="http://schemas.microsoft.com/office/drawing/2014/main" id="{8DDA8D35-E99F-6341-8D6F-E48873622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5">
              <a:extLst>
                <a:ext uri="{FF2B5EF4-FFF2-40B4-BE49-F238E27FC236}">
                  <a16:creationId xmlns:a16="http://schemas.microsoft.com/office/drawing/2014/main" id="{308F65F3-32A4-3D4C-ABFF-F0A3EC67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B024A0-96FF-9346-AFA4-56D45FFBB0D1}"/>
              </a:ext>
            </a:extLst>
          </p:cNvPr>
          <p:cNvGrpSpPr>
            <a:grpSpLocks noChangeAspect="1"/>
          </p:cNvGrpSpPr>
          <p:nvPr/>
        </p:nvGrpSpPr>
        <p:grpSpPr>
          <a:xfrm>
            <a:off x="163589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5" name="Freeform 114">
              <a:extLst>
                <a:ext uri="{FF2B5EF4-FFF2-40B4-BE49-F238E27FC236}">
                  <a16:creationId xmlns:a16="http://schemas.microsoft.com/office/drawing/2014/main" id="{C15218D8-2AA8-564D-AAFB-670C2AFA1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5">
              <a:extLst>
                <a:ext uri="{FF2B5EF4-FFF2-40B4-BE49-F238E27FC236}">
                  <a16:creationId xmlns:a16="http://schemas.microsoft.com/office/drawing/2014/main" id="{A52E83A0-DD23-1F47-88D0-F2C1CE39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036E435-3801-1549-BC1C-F3DE12B9819F}"/>
              </a:ext>
            </a:extLst>
          </p:cNvPr>
          <p:cNvGrpSpPr>
            <a:grpSpLocks noChangeAspect="1"/>
          </p:cNvGrpSpPr>
          <p:nvPr/>
        </p:nvGrpSpPr>
        <p:grpSpPr>
          <a:xfrm>
            <a:off x="220282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C88734CF-8A41-D940-97FC-19AAD5B60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>
              <a:extLst>
                <a:ext uri="{FF2B5EF4-FFF2-40B4-BE49-F238E27FC236}">
                  <a16:creationId xmlns:a16="http://schemas.microsoft.com/office/drawing/2014/main" id="{73460B45-4AD8-8D4A-87D7-CDBA8BCA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1ED4298F-CFC9-D84E-95F0-62874BF28E1A}"/>
              </a:ext>
            </a:extLst>
          </p:cNvPr>
          <p:cNvGrpSpPr>
            <a:grpSpLocks noChangeAspect="1"/>
          </p:cNvGrpSpPr>
          <p:nvPr/>
        </p:nvGrpSpPr>
        <p:grpSpPr>
          <a:xfrm>
            <a:off x="277889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8F952EB8-891E-9543-A5C9-7F5BD003A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26E8CFE2-87D8-C34E-BAD4-327731C6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356671-8BA6-DD47-B525-16D80109239A}"/>
              </a:ext>
            </a:extLst>
          </p:cNvPr>
          <p:cNvGrpSpPr>
            <a:grpSpLocks noChangeAspect="1"/>
          </p:cNvGrpSpPr>
          <p:nvPr/>
        </p:nvGrpSpPr>
        <p:grpSpPr>
          <a:xfrm>
            <a:off x="3364113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4" name="Freeform 114">
              <a:extLst>
                <a:ext uri="{FF2B5EF4-FFF2-40B4-BE49-F238E27FC236}">
                  <a16:creationId xmlns:a16="http://schemas.microsoft.com/office/drawing/2014/main" id="{8C764D2F-1F1E-1D4D-98D6-656BAC71B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5">
              <a:extLst>
                <a:ext uri="{FF2B5EF4-FFF2-40B4-BE49-F238E27FC236}">
                  <a16:creationId xmlns:a16="http://schemas.microsoft.com/office/drawing/2014/main" id="{C4904075-BCD8-C447-B8B9-F3E45EA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FD465D2-2C38-9A4A-B696-623DC804A3E3}"/>
              </a:ext>
            </a:extLst>
          </p:cNvPr>
          <p:cNvGrpSpPr>
            <a:grpSpLocks noChangeAspect="1"/>
          </p:cNvGrpSpPr>
          <p:nvPr/>
        </p:nvGrpSpPr>
        <p:grpSpPr>
          <a:xfrm>
            <a:off x="394018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7" name="Freeform 114">
              <a:extLst>
                <a:ext uri="{FF2B5EF4-FFF2-40B4-BE49-F238E27FC236}">
                  <a16:creationId xmlns:a16="http://schemas.microsoft.com/office/drawing/2014/main" id="{AEDF4F56-B92F-1543-9FA7-88299F4B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5">
              <a:extLst>
                <a:ext uri="{FF2B5EF4-FFF2-40B4-BE49-F238E27FC236}">
                  <a16:creationId xmlns:a16="http://schemas.microsoft.com/office/drawing/2014/main" id="{EFAC5558-D461-B045-8338-9C532ABD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187F9B4-96B0-1C41-A334-294BDB546B90}"/>
              </a:ext>
            </a:extLst>
          </p:cNvPr>
          <p:cNvGrpSpPr>
            <a:grpSpLocks noChangeAspect="1"/>
          </p:cNvGrpSpPr>
          <p:nvPr/>
        </p:nvGrpSpPr>
        <p:grpSpPr>
          <a:xfrm>
            <a:off x="4525401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0" name="Freeform 114">
              <a:extLst>
                <a:ext uri="{FF2B5EF4-FFF2-40B4-BE49-F238E27FC236}">
                  <a16:creationId xmlns:a16="http://schemas.microsoft.com/office/drawing/2014/main" id="{15427EED-D261-DE4C-BD21-03EC2834D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>
              <a:extLst>
                <a:ext uri="{FF2B5EF4-FFF2-40B4-BE49-F238E27FC236}">
                  <a16:creationId xmlns:a16="http://schemas.microsoft.com/office/drawing/2014/main" id="{C80674EC-0EB0-B541-AF1F-28B24F8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6A67D55-3FC4-2B4D-AB5E-1A94F4DA2ABD}"/>
              </a:ext>
            </a:extLst>
          </p:cNvPr>
          <p:cNvGrpSpPr>
            <a:grpSpLocks noChangeAspect="1"/>
          </p:cNvGrpSpPr>
          <p:nvPr/>
        </p:nvGrpSpPr>
        <p:grpSpPr>
          <a:xfrm>
            <a:off x="5101473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3" name="Freeform 114">
              <a:extLst>
                <a:ext uri="{FF2B5EF4-FFF2-40B4-BE49-F238E27FC236}">
                  <a16:creationId xmlns:a16="http://schemas.microsoft.com/office/drawing/2014/main" id="{13C46E70-854F-5F49-B14D-7C5E8B97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5">
              <a:extLst>
                <a:ext uri="{FF2B5EF4-FFF2-40B4-BE49-F238E27FC236}">
                  <a16:creationId xmlns:a16="http://schemas.microsoft.com/office/drawing/2014/main" id="{63A4276C-7619-B949-90F2-E1FF2E3A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83FB3BFE-4BA5-D641-B0E0-6F3CC08D9E2D}"/>
              </a:ext>
            </a:extLst>
          </p:cNvPr>
          <p:cNvGrpSpPr>
            <a:grpSpLocks noChangeAspect="1"/>
          </p:cNvGrpSpPr>
          <p:nvPr/>
        </p:nvGrpSpPr>
        <p:grpSpPr>
          <a:xfrm>
            <a:off x="567754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6" name="Freeform 114">
              <a:extLst>
                <a:ext uri="{FF2B5EF4-FFF2-40B4-BE49-F238E27FC236}">
                  <a16:creationId xmlns:a16="http://schemas.microsoft.com/office/drawing/2014/main" id="{BCD177B3-7611-8B40-97C0-D0F8FE0A7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5">
              <a:extLst>
                <a:ext uri="{FF2B5EF4-FFF2-40B4-BE49-F238E27FC236}">
                  <a16:creationId xmlns:a16="http://schemas.microsoft.com/office/drawing/2014/main" id="{AD1C9003-85CC-774B-8511-A9E955DA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1736B74-BBF6-9848-9B60-84201D70C175}"/>
              </a:ext>
            </a:extLst>
          </p:cNvPr>
          <p:cNvGrpSpPr>
            <a:grpSpLocks noChangeAspect="1"/>
          </p:cNvGrpSpPr>
          <p:nvPr/>
        </p:nvGrpSpPr>
        <p:grpSpPr>
          <a:xfrm>
            <a:off x="629933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9" name="Freeform 114">
              <a:extLst>
                <a:ext uri="{FF2B5EF4-FFF2-40B4-BE49-F238E27FC236}">
                  <a16:creationId xmlns:a16="http://schemas.microsoft.com/office/drawing/2014/main" id="{4EBC63A1-A9A3-4245-9D54-9D7CF1743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5">
              <a:extLst>
                <a:ext uri="{FF2B5EF4-FFF2-40B4-BE49-F238E27FC236}">
                  <a16:creationId xmlns:a16="http://schemas.microsoft.com/office/drawing/2014/main" id="{ACC10FC6-7D81-F143-AAB2-5B29A661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AED93AD-B281-7A46-9AD9-417646ADBDEB}"/>
              </a:ext>
            </a:extLst>
          </p:cNvPr>
          <p:cNvGrpSpPr>
            <a:grpSpLocks noChangeAspect="1"/>
          </p:cNvGrpSpPr>
          <p:nvPr/>
        </p:nvGrpSpPr>
        <p:grpSpPr>
          <a:xfrm>
            <a:off x="691198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2" name="Freeform 114">
              <a:extLst>
                <a:ext uri="{FF2B5EF4-FFF2-40B4-BE49-F238E27FC236}">
                  <a16:creationId xmlns:a16="http://schemas.microsoft.com/office/drawing/2014/main" id="{3D2EBEBF-1D97-6E47-8584-F0B5BF4A4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5">
              <a:extLst>
                <a:ext uri="{FF2B5EF4-FFF2-40B4-BE49-F238E27FC236}">
                  <a16:creationId xmlns:a16="http://schemas.microsoft.com/office/drawing/2014/main" id="{B705566C-8883-A342-9D3D-561CE921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2942BCD-5163-4D47-97CE-1214046EC48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34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5" name="Freeform 114">
              <a:extLst>
                <a:ext uri="{FF2B5EF4-FFF2-40B4-BE49-F238E27FC236}">
                  <a16:creationId xmlns:a16="http://schemas.microsoft.com/office/drawing/2014/main" id="{46B7E282-20DD-FA4B-B428-E4509558E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5">
              <a:extLst>
                <a:ext uri="{FF2B5EF4-FFF2-40B4-BE49-F238E27FC236}">
                  <a16:creationId xmlns:a16="http://schemas.microsoft.com/office/drawing/2014/main" id="{7A365ACA-F1CB-5749-989F-AAF46234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3BB6ACF-8632-F945-834C-DF5DC4C4E486}"/>
              </a:ext>
            </a:extLst>
          </p:cNvPr>
          <p:cNvGrpSpPr>
            <a:grpSpLocks noChangeAspect="1"/>
          </p:cNvGrpSpPr>
          <p:nvPr/>
        </p:nvGrpSpPr>
        <p:grpSpPr>
          <a:xfrm>
            <a:off x="803669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8" name="Freeform 114">
              <a:extLst>
                <a:ext uri="{FF2B5EF4-FFF2-40B4-BE49-F238E27FC236}">
                  <a16:creationId xmlns:a16="http://schemas.microsoft.com/office/drawing/2014/main" id="{2CC3BAA1-40CC-BE44-B0B1-358F6C751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5">
              <a:extLst>
                <a:ext uri="{FF2B5EF4-FFF2-40B4-BE49-F238E27FC236}">
                  <a16:creationId xmlns:a16="http://schemas.microsoft.com/office/drawing/2014/main" id="{EA90EA2D-DFA3-8849-9ECF-6B6999C3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CA6DFB72-2DE0-E14A-9668-76ED1E4C4029}"/>
              </a:ext>
            </a:extLst>
          </p:cNvPr>
          <p:cNvGrpSpPr>
            <a:grpSpLocks noChangeAspect="1"/>
          </p:cNvGrpSpPr>
          <p:nvPr/>
        </p:nvGrpSpPr>
        <p:grpSpPr>
          <a:xfrm>
            <a:off x="8621913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36B5E409-68AC-3D42-95E4-A60FDC49B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07F88D46-74D7-8A42-B08D-15072F16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ABEABC15-6765-2C4B-9677-D8F1FF086A10}"/>
              </a:ext>
            </a:extLst>
          </p:cNvPr>
          <p:cNvGrpSpPr>
            <a:grpSpLocks noChangeAspect="1"/>
          </p:cNvGrpSpPr>
          <p:nvPr/>
        </p:nvGrpSpPr>
        <p:grpSpPr>
          <a:xfrm>
            <a:off x="9197985" y="5173733"/>
            <a:ext cx="220028" cy="320040"/>
            <a:chOff x="3720306" y="3668315"/>
            <a:chExt cx="314325" cy="457200"/>
          </a:xfrm>
          <a:solidFill>
            <a:srgbClr val="FFC000"/>
          </a:solidFill>
        </p:grpSpPr>
        <p:sp>
          <p:nvSpPr>
            <p:cNvPr id="224" name="Freeform 114">
              <a:extLst>
                <a:ext uri="{FF2B5EF4-FFF2-40B4-BE49-F238E27FC236}">
                  <a16:creationId xmlns:a16="http://schemas.microsoft.com/office/drawing/2014/main" id="{C20BF5AF-ED5C-ED4F-919D-8225D720A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5">
              <a:extLst>
                <a:ext uri="{FF2B5EF4-FFF2-40B4-BE49-F238E27FC236}">
                  <a16:creationId xmlns:a16="http://schemas.microsoft.com/office/drawing/2014/main" id="{5DB48620-2555-0E4E-8E02-865B3557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46FE4A-E1FA-2B47-ACCE-52B3C353DF0D}"/>
              </a:ext>
            </a:extLst>
          </p:cNvPr>
          <p:cNvGrpSpPr>
            <a:grpSpLocks noChangeAspect="1"/>
          </p:cNvGrpSpPr>
          <p:nvPr/>
        </p:nvGrpSpPr>
        <p:grpSpPr>
          <a:xfrm>
            <a:off x="977405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7" name="Freeform 114">
              <a:extLst>
                <a:ext uri="{FF2B5EF4-FFF2-40B4-BE49-F238E27FC236}">
                  <a16:creationId xmlns:a16="http://schemas.microsoft.com/office/drawing/2014/main" id="{22ECFD11-8FE3-2E4E-8B2B-CC961E806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5">
              <a:extLst>
                <a:ext uri="{FF2B5EF4-FFF2-40B4-BE49-F238E27FC236}">
                  <a16:creationId xmlns:a16="http://schemas.microsoft.com/office/drawing/2014/main" id="{D6AEB8EB-627E-AE47-A112-4A0024C7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5EDBCF6-8428-0040-85A3-B79BC05C0761}"/>
              </a:ext>
            </a:extLst>
          </p:cNvPr>
          <p:cNvGrpSpPr>
            <a:grpSpLocks noChangeAspect="1"/>
          </p:cNvGrpSpPr>
          <p:nvPr/>
        </p:nvGrpSpPr>
        <p:grpSpPr>
          <a:xfrm>
            <a:off x="1038670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0" name="Freeform 114">
              <a:extLst>
                <a:ext uri="{FF2B5EF4-FFF2-40B4-BE49-F238E27FC236}">
                  <a16:creationId xmlns:a16="http://schemas.microsoft.com/office/drawing/2014/main" id="{25EBF567-8A08-BC42-8855-A04970F8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5">
              <a:extLst>
                <a:ext uri="{FF2B5EF4-FFF2-40B4-BE49-F238E27FC236}">
                  <a16:creationId xmlns:a16="http://schemas.microsoft.com/office/drawing/2014/main" id="{46F77367-88E4-3748-B52C-11C882A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C910CAE0-54AE-CA40-A261-21496F410378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345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3" name="Freeform 114">
              <a:extLst>
                <a:ext uri="{FF2B5EF4-FFF2-40B4-BE49-F238E27FC236}">
                  <a16:creationId xmlns:a16="http://schemas.microsoft.com/office/drawing/2014/main" id="{AEA66CEE-83FE-F340-AF07-385CA9DC0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5">
              <a:extLst>
                <a:ext uri="{FF2B5EF4-FFF2-40B4-BE49-F238E27FC236}">
                  <a16:creationId xmlns:a16="http://schemas.microsoft.com/office/drawing/2014/main" id="{9CA65D4E-DB95-A24D-BFE5-6A74B2E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1B95B4F-8785-4440-B54C-2B2C66D288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417" y="5173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6" name="Freeform 114">
              <a:extLst>
                <a:ext uri="{FF2B5EF4-FFF2-40B4-BE49-F238E27FC236}">
                  <a16:creationId xmlns:a16="http://schemas.microsoft.com/office/drawing/2014/main" id="{59AE463B-7E6A-3941-BD2D-0C22766EA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5">
              <a:extLst>
                <a:ext uri="{FF2B5EF4-FFF2-40B4-BE49-F238E27FC236}">
                  <a16:creationId xmlns:a16="http://schemas.microsoft.com/office/drawing/2014/main" id="{ECA95470-57F8-8945-B044-7073AD02C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1F333FB-41E5-E54A-A4E3-64FE3C0DEB53}"/>
              </a:ext>
            </a:extLst>
          </p:cNvPr>
          <p:cNvGrpSpPr>
            <a:grpSpLocks noChangeAspect="1"/>
          </p:cNvGrpSpPr>
          <p:nvPr/>
        </p:nvGrpSpPr>
        <p:grpSpPr>
          <a:xfrm>
            <a:off x="465893" y="459923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9" name="Freeform 114">
              <a:extLst>
                <a:ext uri="{FF2B5EF4-FFF2-40B4-BE49-F238E27FC236}">
                  <a16:creationId xmlns:a16="http://schemas.microsoft.com/office/drawing/2014/main" id="{D3A7BD68-DE79-E547-A0CA-819C6B65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>
              <a:extLst>
                <a:ext uri="{FF2B5EF4-FFF2-40B4-BE49-F238E27FC236}">
                  <a16:creationId xmlns:a16="http://schemas.microsoft.com/office/drawing/2014/main" id="{B8420779-823C-3F4D-9BCD-04469811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A642404-0995-0244-8C94-DA982FA2218A}"/>
              </a:ext>
            </a:extLst>
          </p:cNvPr>
          <p:cNvGrpSpPr>
            <a:grpSpLocks noChangeAspect="1"/>
          </p:cNvGrpSpPr>
          <p:nvPr/>
        </p:nvGrpSpPr>
        <p:grpSpPr>
          <a:xfrm>
            <a:off x="104196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id="{DA49ECF6-15A4-9D41-A987-F69B81CAF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id="{EB017760-F0A0-0948-893F-9D3CA887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9620B99-20DB-6745-9164-C4018F66AA8F}"/>
              </a:ext>
            </a:extLst>
          </p:cNvPr>
          <p:cNvGrpSpPr>
            <a:grpSpLocks noChangeAspect="1"/>
          </p:cNvGrpSpPr>
          <p:nvPr/>
        </p:nvGrpSpPr>
        <p:grpSpPr>
          <a:xfrm>
            <a:off x="163632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5" name="Freeform 114">
              <a:extLst>
                <a:ext uri="{FF2B5EF4-FFF2-40B4-BE49-F238E27FC236}">
                  <a16:creationId xmlns:a16="http://schemas.microsoft.com/office/drawing/2014/main" id="{30D1A027-02F6-CC4B-8357-4327F07E4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15">
              <a:extLst>
                <a:ext uri="{FF2B5EF4-FFF2-40B4-BE49-F238E27FC236}">
                  <a16:creationId xmlns:a16="http://schemas.microsoft.com/office/drawing/2014/main" id="{288A93CD-63BF-CC45-8B33-D387367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81E4B46-52BB-C24D-B0ED-ECFC0D591388}"/>
              </a:ext>
            </a:extLst>
          </p:cNvPr>
          <p:cNvGrpSpPr>
            <a:grpSpLocks noChangeAspect="1"/>
          </p:cNvGrpSpPr>
          <p:nvPr/>
        </p:nvGrpSpPr>
        <p:grpSpPr>
          <a:xfrm>
            <a:off x="220325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8" name="Freeform 114">
              <a:extLst>
                <a:ext uri="{FF2B5EF4-FFF2-40B4-BE49-F238E27FC236}">
                  <a16:creationId xmlns:a16="http://schemas.microsoft.com/office/drawing/2014/main" id="{AC582E9C-6C92-134C-8E5F-DFAF9A82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32882E43-D82B-5148-8A92-0DFA63F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9EF482-62F5-8344-8871-F6F8D7AB7100}"/>
              </a:ext>
            </a:extLst>
          </p:cNvPr>
          <p:cNvGrpSpPr>
            <a:grpSpLocks noChangeAspect="1"/>
          </p:cNvGrpSpPr>
          <p:nvPr/>
        </p:nvGrpSpPr>
        <p:grpSpPr>
          <a:xfrm>
            <a:off x="277932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D35C013D-B700-5F49-89D9-794B1FF58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261E1E3A-1025-7B4E-AD67-2BDFC8F2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5EDA6B1D-7FAF-7A49-A190-4EFA26F9467B}"/>
              </a:ext>
            </a:extLst>
          </p:cNvPr>
          <p:cNvGrpSpPr>
            <a:grpSpLocks noChangeAspect="1"/>
          </p:cNvGrpSpPr>
          <p:nvPr/>
        </p:nvGrpSpPr>
        <p:grpSpPr>
          <a:xfrm>
            <a:off x="3364541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4" name="Freeform 114">
              <a:extLst>
                <a:ext uri="{FF2B5EF4-FFF2-40B4-BE49-F238E27FC236}">
                  <a16:creationId xmlns:a16="http://schemas.microsoft.com/office/drawing/2014/main" id="{1FC29B50-B59C-9445-AC9E-247FE4918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5">
              <a:extLst>
                <a:ext uri="{FF2B5EF4-FFF2-40B4-BE49-F238E27FC236}">
                  <a16:creationId xmlns:a16="http://schemas.microsoft.com/office/drawing/2014/main" id="{696F5DC8-825C-F84E-BC7A-904F8F4C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CDEEE69-F5CB-5E4C-98CA-B1E6C1D6AAC7}"/>
              </a:ext>
            </a:extLst>
          </p:cNvPr>
          <p:cNvGrpSpPr>
            <a:grpSpLocks noChangeAspect="1"/>
          </p:cNvGrpSpPr>
          <p:nvPr/>
        </p:nvGrpSpPr>
        <p:grpSpPr>
          <a:xfrm>
            <a:off x="394061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7" name="Freeform 114">
              <a:extLst>
                <a:ext uri="{FF2B5EF4-FFF2-40B4-BE49-F238E27FC236}">
                  <a16:creationId xmlns:a16="http://schemas.microsoft.com/office/drawing/2014/main" id="{86DD26C6-A847-7841-813A-7AA83746C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5">
              <a:extLst>
                <a:ext uri="{FF2B5EF4-FFF2-40B4-BE49-F238E27FC236}">
                  <a16:creationId xmlns:a16="http://schemas.microsoft.com/office/drawing/2014/main" id="{615DDF06-3DC6-274E-8F24-B17F531C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6429EDEB-5833-524F-95B6-D4AEC9FD12B2}"/>
              </a:ext>
            </a:extLst>
          </p:cNvPr>
          <p:cNvGrpSpPr>
            <a:grpSpLocks noChangeAspect="1"/>
          </p:cNvGrpSpPr>
          <p:nvPr/>
        </p:nvGrpSpPr>
        <p:grpSpPr>
          <a:xfrm>
            <a:off x="4525829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0" name="Freeform 114">
              <a:extLst>
                <a:ext uri="{FF2B5EF4-FFF2-40B4-BE49-F238E27FC236}">
                  <a16:creationId xmlns:a16="http://schemas.microsoft.com/office/drawing/2014/main" id="{F3E99C76-B8BE-8F47-B826-85E790289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5">
              <a:extLst>
                <a:ext uri="{FF2B5EF4-FFF2-40B4-BE49-F238E27FC236}">
                  <a16:creationId xmlns:a16="http://schemas.microsoft.com/office/drawing/2014/main" id="{959F341D-1DD9-3B45-BF8D-D2D5C579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992C9-7122-CC46-BA99-13EC9112F569}"/>
              </a:ext>
            </a:extLst>
          </p:cNvPr>
          <p:cNvGrpSpPr>
            <a:grpSpLocks noChangeAspect="1"/>
          </p:cNvGrpSpPr>
          <p:nvPr/>
        </p:nvGrpSpPr>
        <p:grpSpPr>
          <a:xfrm>
            <a:off x="5101901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3" name="Freeform 114">
              <a:extLst>
                <a:ext uri="{FF2B5EF4-FFF2-40B4-BE49-F238E27FC236}">
                  <a16:creationId xmlns:a16="http://schemas.microsoft.com/office/drawing/2014/main" id="{8F4E350A-AFB2-B24F-B80A-FDB3DC207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15">
              <a:extLst>
                <a:ext uri="{FF2B5EF4-FFF2-40B4-BE49-F238E27FC236}">
                  <a16:creationId xmlns:a16="http://schemas.microsoft.com/office/drawing/2014/main" id="{4CBB8B0F-C992-F641-8AF8-4870769E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36996D-DCEF-E643-9CEB-718952A6C404}"/>
              </a:ext>
            </a:extLst>
          </p:cNvPr>
          <p:cNvGrpSpPr>
            <a:grpSpLocks noChangeAspect="1"/>
          </p:cNvGrpSpPr>
          <p:nvPr/>
        </p:nvGrpSpPr>
        <p:grpSpPr>
          <a:xfrm>
            <a:off x="567797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6" name="Freeform 114">
              <a:extLst>
                <a:ext uri="{FF2B5EF4-FFF2-40B4-BE49-F238E27FC236}">
                  <a16:creationId xmlns:a16="http://schemas.microsoft.com/office/drawing/2014/main" id="{D0AD4377-3965-804F-95F5-307A4C004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5">
              <a:extLst>
                <a:ext uri="{FF2B5EF4-FFF2-40B4-BE49-F238E27FC236}">
                  <a16:creationId xmlns:a16="http://schemas.microsoft.com/office/drawing/2014/main" id="{EB4E09B3-7225-B741-99CC-F050AE82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3C03DE6-F285-BE4D-BF36-CC7A1E4B94E7}"/>
              </a:ext>
            </a:extLst>
          </p:cNvPr>
          <p:cNvGrpSpPr>
            <a:grpSpLocks noChangeAspect="1"/>
          </p:cNvGrpSpPr>
          <p:nvPr/>
        </p:nvGrpSpPr>
        <p:grpSpPr>
          <a:xfrm>
            <a:off x="629976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9" name="Freeform 114">
              <a:extLst>
                <a:ext uri="{FF2B5EF4-FFF2-40B4-BE49-F238E27FC236}">
                  <a16:creationId xmlns:a16="http://schemas.microsoft.com/office/drawing/2014/main" id="{FC4BC40F-285B-5940-95A2-44968BE02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5">
              <a:extLst>
                <a:ext uri="{FF2B5EF4-FFF2-40B4-BE49-F238E27FC236}">
                  <a16:creationId xmlns:a16="http://schemas.microsoft.com/office/drawing/2014/main" id="{FA6965D9-ED28-FD48-9C91-495BB08B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8D6394F-D359-454A-B29D-50A6F966D317}"/>
              </a:ext>
            </a:extLst>
          </p:cNvPr>
          <p:cNvGrpSpPr>
            <a:grpSpLocks noChangeAspect="1"/>
          </p:cNvGrpSpPr>
          <p:nvPr/>
        </p:nvGrpSpPr>
        <p:grpSpPr>
          <a:xfrm>
            <a:off x="691241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2" name="Freeform 114">
              <a:extLst>
                <a:ext uri="{FF2B5EF4-FFF2-40B4-BE49-F238E27FC236}">
                  <a16:creationId xmlns:a16="http://schemas.microsoft.com/office/drawing/2014/main" id="{0A203CF7-5031-3041-9BBC-4D3506432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D50C7B8A-D827-EC4E-8F12-568B4247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0381BE4-5B1E-3647-92A4-5C38152F63FF}"/>
              </a:ext>
            </a:extLst>
          </p:cNvPr>
          <p:cNvGrpSpPr>
            <a:grpSpLocks noChangeAspect="1"/>
          </p:cNvGrpSpPr>
          <p:nvPr/>
        </p:nvGrpSpPr>
        <p:grpSpPr>
          <a:xfrm>
            <a:off x="750677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5" name="Freeform 114">
              <a:extLst>
                <a:ext uri="{FF2B5EF4-FFF2-40B4-BE49-F238E27FC236}">
                  <a16:creationId xmlns:a16="http://schemas.microsoft.com/office/drawing/2014/main" id="{5E423E41-2058-5143-9ECD-3531AAFB2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8352CB2D-AB5B-E64E-A371-30253F7C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F379B224-9F55-8647-9D4D-426876D2CA36}"/>
              </a:ext>
            </a:extLst>
          </p:cNvPr>
          <p:cNvGrpSpPr>
            <a:grpSpLocks noChangeAspect="1"/>
          </p:cNvGrpSpPr>
          <p:nvPr/>
        </p:nvGrpSpPr>
        <p:grpSpPr>
          <a:xfrm>
            <a:off x="803712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7BD73926-9820-4540-9348-AE8633190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9460EA88-F676-E748-A3CC-33D18928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BCA64ECA-CEAA-1649-A16D-9D5C861614A1}"/>
              </a:ext>
            </a:extLst>
          </p:cNvPr>
          <p:cNvGrpSpPr>
            <a:grpSpLocks noChangeAspect="1"/>
          </p:cNvGrpSpPr>
          <p:nvPr/>
        </p:nvGrpSpPr>
        <p:grpSpPr>
          <a:xfrm>
            <a:off x="8622341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1" name="Freeform 114">
              <a:extLst>
                <a:ext uri="{FF2B5EF4-FFF2-40B4-BE49-F238E27FC236}">
                  <a16:creationId xmlns:a16="http://schemas.microsoft.com/office/drawing/2014/main" id="{A06E40AD-6557-3144-B05D-6B954F3AD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">
              <a:extLst>
                <a:ext uri="{FF2B5EF4-FFF2-40B4-BE49-F238E27FC236}">
                  <a16:creationId xmlns:a16="http://schemas.microsoft.com/office/drawing/2014/main" id="{00FA4B2C-3FF4-7B4E-9DBB-C7326071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9CF160-7DB9-AA46-AD8D-15C9B330EE0E}"/>
              </a:ext>
            </a:extLst>
          </p:cNvPr>
          <p:cNvGrpSpPr>
            <a:grpSpLocks noChangeAspect="1"/>
          </p:cNvGrpSpPr>
          <p:nvPr/>
        </p:nvGrpSpPr>
        <p:grpSpPr>
          <a:xfrm>
            <a:off x="919841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4" name="Freeform 114">
              <a:extLst>
                <a:ext uri="{FF2B5EF4-FFF2-40B4-BE49-F238E27FC236}">
                  <a16:creationId xmlns:a16="http://schemas.microsoft.com/office/drawing/2014/main" id="{AFBA59BD-ED34-744F-AB67-5F9F3B4E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">
              <a:extLst>
                <a:ext uri="{FF2B5EF4-FFF2-40B4-BE49-F238E27FC236}">
                  <a16:creationId xmlns:a16="http://schemas.microsoft.com/office/drawing/2014/main" id="{515E0C39-318F-B84B-96DE-01BE4D2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B04BF3D-AEDC-9E4F-BCAA-E41E296B2B87}"/>
              </a:ext>
            </a:extLst>
          </p:cNvPr>
          <p:cNvGrpSpPr>
            <a:grpSpLocks noChangeAspect="1"/>
          </p:cNvGrpSpPr>
          <p:nvPr/>
        </p:nvGrpSpPr>
        <p:grpSpPr>
          <a:xfrm>
            <a:off x="977448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7" name="Freeform 114">
              <a:extLst>
                <a:ext uri="{FF2B5EF4-FFF2-40B4-BE49-F238E27FC236}">
                  <a16:creationId xmlns:a16="http://schemas.microsoft.com/office/drawing/2014/main" id="{92E5F50E-88FA-7B40-A74A-A2D710929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5">
              <a:extLst>
                <a:ext uri="{FF2B5EF4-FFF2-40B4-BE49-F238E27FC236}">
                  <a16:creationId xmlns:a16="http://schemas.microsoft.com/office/drawing/2014/main" id="{AE3A7E54-FD8F-F440-9B86-F8A7D116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69918C7-2D1D-DF45-A122-F58AB80E5E4C}"/>
              </a:ext>
            </a:extLst>
          </p:cNvPr>
          <p:cNvGrpSpPr>
            <a:grpSpLocks noChangeAspect="1"/>
          </p:cNvGrpSpPr>
          <p:nvPr/>
        </p:nvGrpSpPr>
        <p:grpSpPr>
          <a:xfrm>
            <a:off x="1038713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0" name="Freeform 114">
              <a:extLst>
                <a:ext uri="{FF2B5EF4-FFF2-40B4-BE49-F238E27FC236}">
                  <a16:creationId xmlns:a16="http://schemas.microsoft.com/office/drawing/2014/main" id="{2327941D-1AB6-924E-827F-5116D6A64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5">
              <a:extLst>
                <a:ext uri="{FF2B5EF4-FFF2-40B4-BE49-F238E27FC236}">
                  <a16:creationId xmlns:a16="http://schemas.microsoft.com/office/drawing/2014/main" id="{F611CA2D-331A-BC44-8967-39E936DC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CC714DD-8B7B-EF4B-803E-DD4281CBF19F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773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3" name="Freeform 114">
              <a:extLst>
                <a:ext uri="{FF2B5EF4-FFF2-40B4-BE49-F238E27FC236}">
                  <a16:creationId xmlns:a16="http://schemas.microsoft.com/office/drawing/2014/main" id="{05F14348-4C21-634C-8A34-6AEF65D4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>
              <a:extLst>
                <a:ext uri="{FF2B5EF4-FFF2-40B4-BE49-F238E27FC236}">
                  <a16:creationId xmlns:a16="http://schemas.microsoft.com/office/drawing/2014/main" id="{DE3272A5-5EBF-B847-880C-AE64A818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274B31A-1852-7A46-B424-D0981354E9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845" y="4596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6" name="Freeform 114">
              <a:extLst>
                <a:ext uri="{FF2B5EF4-FFF2-40B4-BE49-F238E27FC236}">
                  <a16:creationId xmlns:a16="http://schemas.microsoft.com/office/drawing/2014/main" id="{BF2FAD73-473F-2D42-8E76-4D38C5E5F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5">
              <a:extLst>
                <a:ext uri="{FF2B5EF4-FFF2-40B4-BE49-F238E27FC236}">
                  <a16:creationId xmlns:a16="http://schemas.microsoft.com/office/drawing/2014/main" id="{5F7563CC-4A70-7943-86C6-EE296D2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D04AB7F-AC13-794F-8525-0AC008489654}"/>
              </a:ext>
            </a:extLst>
          </p:cNvPr>
          <p:cNvGrpSpPr>
            <a:grpSpLocks noChangeAspect="1"/>
          </p:cNvGrpSpPr>
          <p:nvPr/>
        </p:nvGrpSpPr>
        <p:grpSpPr>
          <a:xfrm>
            <a:off x="474158" y="402570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EEF92B53-3128-C544-8774-F2CC451EC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7F5E3BC2-2E98-6C43-A057-E63EDCAF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72D5EEAC-CC39-FF49-915B-A82E64BA65A6}"/>
              </a:ext>
            </a:extLst>
          </p:cNvPr>
          <p:cNvGrpSpPr>
            <a:grpSpLocks noChangeAspect="1"/>
          </p:cNvGrpSpPr>
          <p:nvPr/>
        </p:nvGrpSpPr>
        <p:grpSpPr>
          <a:xfrm>
            <a:off x="105023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7CE9BDC7-9084-BA45-B309-45BC4263A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9F0DB057-2E2F-C944-943A-8F000713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5DE1E1-ADEF-AB4E-8894-CE5FD19BEDD4}"/>
              </a:ext>
            </a:extLst>
          </p:cNvPr>
          <p:cNvGrpSpPr>
            <a:grpSpLocks noChangeAspect="1"/>
          </p:cNvGrpSpPr>
          <p:nvPr/>
        </p:nvGrpSpPr>
        <p:grpSpPr>
          <a:xfrm>
            <a:off x="164459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5" name="Freeform 114">
              <a:extLst>
                <a:ext uri="{FF2B5EF4-FFF2-40B4-BE49-F238E27FC236}">
                  <a16:creationId xmlns:a16="http://schemas.microsoft.com/office/drawing/2014/main" id="{44A9A7DA-2F5D-E84D-86F7-F3FCDFD3E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A5FC20E6-A6A5-4B40-B97F-6036140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04FE580-C95B-474F-883D-A88FBF8EE780}"/>
              </a:ext>
            </a:extLst>
          </p:cNvPr>
          <p:cNvGrpSpPr>
            <a:grpSpLocks noChangeAspect="1"/>
          </p:cNvGrpSpPr>
          <p:nvPr/>
        </p:nvGrpSpPr>
        <p:grpSpPr>
          <a:xfrm>
            <a:off x="221151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8" name="Freeform 114">
              <a:extLst>
                <a:ext uri="{FF2B5EF4-FFF2-40B4-BE49-F238E27FC236}">
                  <a16:creationId xmlns:a16="http://schemas.microsoft.com/office/drawing/2014/main" id="{AC3DA906-E1AF-DF43-A0DF-F8A1F18605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5">
              <a:extLst>
                <a:ext uri="{FF2B5EF4-FFF2-40B4-BE49-F238E27FC236}">
                  <a16:creationId xmlns:a16="http://schemas.microsoft.com/office/drawing/2014/main" id="{C3EB074A-5A7B-144B-ABA4-E95DB227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7EA5C07-EC27-7741-853A-FD6AC5319F6B}"/>
              </a:ext>
            </a:extLst>
          </p:cNvPr>
          <p:cNvGrpSpPr>
            <a:grpSpLocks noChangeAspect="1"/>
          </p:cNvGrpSpPr>
          <p:nvPr/>
        </p:nvGrpSpPr>
        <p:grpSpPr>
          <a:xfrm>
            <a:off x="278759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1" name="Freeform 114">
              <a:extLst>
                <a:ext uri="{FF2B5EF4-FFF2-40B4-BE49-F238E27FC236}">
                  <a16:creationId xmlns:a16="http://schemas.microsoft.com/office/drawing/2014/main" id="{7120A601-6298-8048-A800-D3F3F0235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5">
              <a:extLst>
                <a:ext uri="{FF2B5EF4-FFF2-40B4-BE49-F238E27FC236}">
                  <a16:creationId xmlns:a16="http://schemas.microsoft.com/office/drawing/2014/main" id="{E4E20098-0612-A14B-9E9C-5786D763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201AACDE-FE4E-FC44-AD02-DD35C0862693}"/>
              </a:ext>
            </a:extLst>
          </p:cNvPr>
          <p:cNvGrpSpPr>
            <a:grpSpLocks noChangeAspect="1"/>
          </p:cNvGrpSpPr>
          <p:nvPr/>
        </p:nvGrpSpPr>
        <p:grpSpPr>
          <a:xfrm>
            <a:off x="3372806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A1EC01F5-E9F5-2741-83FC-ADA74244E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3B06D96B-23CD-8047-9AA0-E6660A3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B4E1989D-D073-2547-B55E-06851061D9CF}"/>
              </a:ext>
            </a:extLst>
          </p:cNvPr>
          <p:cNvGrpSpPr>
            <a:grpSpLocks noChangeAspect="1"/>
          </p:cNvGrpSpPr>
          <p:nvPr/>
        </p:nvGrpSpPr>
        <p:grpSpPr>
          <a:xfrm>
            <a:off x="394887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619614F2-E80D-154A-B052-4A49A6B04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41A9EB99-EF9C-9747-A75C-CEE94904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A76C126-6D0F-D24B-A0F9-E2690746D614}"/>
              </a:ext>
            </a:extLst>
          </p:cNvPr>
          <p:cNvGrpSpPr>
            <a:grpSpLocks noChangeAspect="1"/>
          </p:cNvGrpSpPr>
          <p:nvPr/>
        </p:nvGrpSpPr>
        <p:grpSpPr>
          <a:xfrm>
            <a:off x="4534094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2DD30EDC-9A1B-1842-9604-C5E7B58D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F1F38EB1-816D-7B42-ACE7-83AFE93B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F10E8061-F0E2-9C45-AE83-56913DEBD132}"/>
              </a:ext>
            </a:extLst>
          </p:cNvPr>
          <p:cNvGrpSpPr>
            <a:grpSpLocks noChangeAspect="1"/>
          </p:cNvGrpSpPr>
          <p:nvPr/>
        </p:nvGrpSpPr>
        <p:grpSpPr>
          <a:xfrm>
            <a:off x="5110166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3" name="Freeform 114">
              <a:extLst>
                <a:ext uri="{FF2B5EF4-FFF2-40B4-BE49-F238E27FC236}">
                  <a16:creationId xmlns:a16="http://schemas.microsoft.com/office/drawing/2014/main" id="{07B6DB14-3AE4-424F-89A8-0107996F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5">
              <a:extLst>
                <a:ext uri="{FF2B5EF4-FFF2-40B4-BE49-F238E27FC236}">
                  <a16:creationId xmlns:a16="http://schemas.microsoft.com/office/drawing/2014/main" id="{43DE8501-4484-DA47-A138-04AF7006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E4CE960-05F8-484C-B400-9F274489F9A6}"/>
              </a:ext>
            </a:extLst>
          </p:cNvPr>
          <p:cNvGrpSpPr>
            <a:grpSpLocks noChangeAspect="1"/>
          </p:cNvGrpSpPr>
          <p:nvPr/>
        </p:nvGrpSpPr>
        <p:grpSpPr>
          <a:xfrm>
            <a:off x="568623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6" name="Freeform 114">
              <a:extLst>
                <a:ext uri="{FF2B5EF4-FFF2-40B4-BE49-F238E27FC236}">
                  <a16:creationId xmlns:a16="http://schemas.microsoft.com/office/drawing/2014/main" id="{ED9BA2FC-8818-004D-A6A6-8E85CE8E5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15">
              <a:extLst>
                <a:ext uri="{FF2B5EF4-FFF2-40B4-BE49-F238E27FC236}">
                  <a16:creationId xmlns:a16="http://schemas.microsoft.com/office/drawing/2014/main" id="{62EF3AF4-86D5-AA47-A89D-EA89A5A7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1DB42C8-C401-714D-B1FB-837568CC513A}"/>
              </a:ext>
            </a:extLst>
          </p:cNvPr>
          <p:cNvGrpSpPr>
            <a:grpSpLocks noChangeAspect="1"/>
          </p:cNvGrpSpPr>
          <p:nvPr/>
        </p:nvGrpSpPr>
        <p:grpSpPr>
          <a:xfrm>
            <a:off x="630803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9" name="Freeform 114">
              <a:extLst>
                <a:ext uri="{FF2B5EF4-FFF2-40B4-BE49-F238E27FC236}">
                  <a16:creationId xmlns:a16="http://schemas.microsoft.com/office/drawing/2014/main" id="{234229A5-98C5-AC42-A7C0-90FDF90D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15">
              <a:extLst>
                <a:ext uri="{FF2B5EF4-FFF2-40B4-BE49-F238E27FC236}">
                  <a16:creationId xmlns:a16="http://schemas.microsoft.com/office/drawing/2014/main" id="{8D8AB4C5-1828-9F4B-A58F-28AB00C0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56E9731-9716-BF47-9A03-9F0F3BAF15A4}"/>
              </a:ext>
            </a:extLst>
          </p:cNvPr>
          <p:cNvGrpSpPr>
            <a:grpSpLocks noChangeAspect="1"/>
          </p:cNvGrpSpPr>
          <p:nvPr/>
        </p:nvGrpSpPr>
        <p:grpSpPr>
          <a:xfrm>
            <a:off x="692067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2" name="Freeform 114">
              <a:extLst>
                <a:ext uri="{FF2B5EF4-FFF2-40B4-BE49-F238E27FC236}">
                  <a16:creationId xmlns:a16="http://schemas.microsoft.com/office/drawing/2014/main" id="{DC68E024-307F-0244-88EC-91176CFB7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5">
              <a:extLst>
                <a:ext uri="{FF2B5EF4-FFF2-40B4-BE49-F238E27FC236}">
                  <a16:creationId xmlns:a16="http://schemas.microsoft.com/office/drawing/2014/main" id="{98A010AF-4AD2-164D-848A-D9649315C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C8556EC0-C2DA-5D43-95A2-B84454CE7703}"/>
              </a:ext>
            </a:extLst>
          </p:cNvPr>
          <p:cNvGrpSpPr>
            <a:grpSpLocks noChangeAspect="1"/>
          </p:cNvGrpSpPr>
          <p:nvPr/>
        </p:nvGrpSpPr>
        <p:grpSpPr>
          <a:xfrm>
            <a:off x="751503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5" name="Freeform 114">
              <a:extLst>
                <a:ext uri="{FF2B5EF4-FFF2-40B4-BE49-F238E27FC236}">
                  <a16:creationId xmlns:a16="http://schemas.microsoft.com/office/drawing/2014/main" id="{4E4692AA-54B9-3145-A18D-F6F97910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15">
              <a:extLst>
                <a:ext uri="{FF2B5EF4-FFF2-40B4-BE49-F238E27FC236}">
                  <a16:creationId xmlns:a16="http://schemas.microsoft.com/office/drawing/2014/main" id="{B1C09B3A-F455-A245-90ED-D825BAF3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B28EF10-7700-6A4C-9C44-44725BAA9CC5}"/>
              </a:ext>
            </a:extLst>
          </p:cNvPr>
          <p:cNvGrpSpPr>
            <a:grpSpLocks noChangeAspect="1"/>
          </p:cNvGrpSpPr>
          <p:nvPr/>
        </p:nvGrpSpPr>
        <p:grpSpPr>
          <a:xfrm>
            <a:off x="804539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8" name="Freeform 114">
              <a:extLst>
                <a:ext uri="{FF2B5EF4-FFF2-40B4-BE49-F238E27FC236}">
                  <a16:creationId xmlns:a16="http://schemas.microsoft.com/office/drawing/2014/main" id="{32943E6F-71A3-FD42-AE22-F44C6F388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15">
              <a:extLst>
                <a:ext uri="{FF2B5EF4-FFF2-40B4-BE49-F238E27FC236}">
                  <a16:creationId xmlns:a16="http://schemas.microsoft.com/office/drawing/2014/main" id="{614B812A-A1C5-6E42-AE10-E400B561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259C6FE8-C5A2-FC4E-A744-93E635C5131D}"/>
              </a:ext>
            </a:extLst>
          </p:cNvPr>
          <p:cNvGrpSpPr>
            <a:grpSpLocks noChangeAspect="1"/>
          </p:cNvGrpSpPr>
          <p:nvPr/>
        </p:nvGrpSpPr>
        <p:grpSpPr>
          <a:xfrm>
            <a:off x="8630606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1" name="Freeform 114">
              <a:extLst>
                <a:ext uri="{FF2B5EF4-FFF2-40B4-BE49-F238E27FC236}">
                  <a16:creationId xmlns:a16="http://schemas.microsoft.com/office/drawing/2014/main" id="{1A2D0B8D-D5CA-4B4D-90C1-45FE3816F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15">
              <a:extLst>
                <a:ext uri="{FF2B5EF4-FFF2-40B4-BE49-F238E27FC236}">
                  <a16:creationId xmlns:a16="http://schemas.microsoft.com/office/drawing/2014/main" id="{68CA9C54-A30B-BE44-AD99-3E3B283B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18BE029-7693-6F44-AB6D-8B52A2382FAC}"/>
              </a:ext>
            </a:extLst>
          </p:cNvPr>
          <p:cNvGrpSpPr>
            <a:grpSpLocks noChangeAspect="1"/>
          </p:cNvGrpSpPr>
          <p:nvPr/>
        </p:nvGrpSpPr>
        <p:grpSpPr>
          <a:xfrm>
            <a:off x="920667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4" name="Freeform 114">
              <a:extLst>
                <a:ext uri="{FF2B5EF4-FFF2-40B4-BE49-F238E27FC236}">
                  <a16:creationId xmlns:a16="http://schemas.microsoft.com/office/drawing/2014/main" id="{4C28E641-FEFC-BE40-8B18-BB282964D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15">
              <a:extLst>
                <a:ext uri="{FF2B5EF4-FFF2-40B4-BE49-F238E27FC236}">
                  <a16:creationId xmlns:a16="http://schemas.microsoft.com/office/drawing/2014/main" id="{9CF802E2-7151-BE43-A0F7-56099648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774DBEC8-FA3F-6148-96D6-D9DE40F18F83}"/>
              </a:ext>
            </a:extLst>
          </p:cNvPr>
          <p:cNvGrpSpPr>
            <a:grpSpLocks noChangeAspect="1"/>
          </p:cNvGrpSpPr>
          <p:nvPr/>
        </p:nvGrpSpPr>
        <p:grpSpPr>
          <a:xfrm>
            <a:off x="978275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7" name="Freeform 114">
              <a:extLst>
                <a:ext uri="{FF2B5EF4-FFF2-40B4-BE49-F238E27FC236}">
                  <a16:creationId xmlns:a16="http://schemas.microsoft.com/office/drawing/2014/main" id="{E3462C95-E19D-B843-B246-E76D2D50D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15">
              <a:extLst>
                <a:ext uri="{FF2B5EF4-FFF2-40B4-BE49-F238E27FC236}">
                  <a16:creationId xmlns:a16="http://schemas.microsoft.com/office/drawing/2014/main" id="{7D231A88-DEFF-0041-BB36-C9657B80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2951BC1-74FA-E841-9661-80830E2BE836}"/>
              </a:ext>
            </a:extLst>
          </p:cNvPr>
          <p:cNvGrpSpPr>
            <a:grpSpLocks noChangeAspect="1"/>
          </p:cNvGrpSpPr>
          <p:nvPr/>
        </p:nvGrpSpPr>
        <p:grpSpPr>
          <a:xfrm>
            <a:off x="1039539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0" name="Freeform 114">
              <a:extLst>
                <a:ext uri="{FF2B5EF4-FFF2-40B4-BE49-F238E27FC236}">
                  <a16:creationId xmlns:a16="http://schemas.microsoft.com/office/drawing/2014/main" id="{7084A27C-6FF6-6A47-BE55-14C7513D0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15">
              <a:extLst>
                <a:ext uri="{FF2B5EF4-FFF2-40B4-BE49-F238E27FC236}">
                  <a16:creationId xmlns:a16="http://schemas.microsoft.com/office/drawing/2014/main" id="{36FD8E16-49B7-6948-A7FA-3CF4EFCC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41A5D84B-4CE0-3F43-81B5-3CF76E9A2043}"/>
              </a:ext>
            </a:extLst>
          </p:cNvPr>
          <p:cNvGrpSpPr>
            <a:grpSpLocks noChangeAspect="1"/>
          </p:cNvGrpSpPr>
          <p:nvPr/>
        </p:nvGrpSpPr>
        <p:grpSpPr>
          <a:xfrm>
            <a:off x="10944038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06FDFA46-7531-804C-8F0A-C81A0C30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6516849D-ADD6-8C4C-AF93-5DF13476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A6198FB5-82A4-8D44-8A39-0DCEBD5AE693}"/>
              </a:ext>
            </a:extLst>
          </p:cNvPr>
          <p:cNvGrpSpPr>
            <a:grpSpLocks noChangeAspect="1"/>
          </p:cNvGrpSpPr>
          <p:nvPr/>
        </p:nvGrpSpPr>
        <p:grpSpPr>
          <a:xfrm>
            <a:off x="11520110" y="4022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59E542DA-CD97-A04B-8E65-2A6A012C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2A5AC38-C4D3-0D4A-95A6-FFAE508E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E9D0503-E6CD-424C-8B55-BEF7EB2287F5}"/>
              </a:ext>
            </a:extLst>
          </p:cNvPr>
          <p:cNvGrpSpPr>
            <a:grpSpLocks noChangeAspect="1"/>
          </p:cNvGrpSpPr>
          <p:nvPr/>
        </p:nvGrpSpPr>
        <p:grpSpPr>
          <a:xfrm>
            <a:off x="484094" y="346406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9" name="Freeform 114">
              <a:extLst>
                <a:ext uri="{FF2B5EF4-FFF2-40B4-BE49-F238E27FC236}">
                  <a16:creationId xmlns:a16="http://schemas.microsoft.com/office/drawing/2014/main" id="{36903638-DD3E-844A-B845-B3015029D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15">
              <a:extLst>
                <a:ext uri="{FF2B5EF4-FFF2-40B4-BE49-F238E27FC236}">
                  <a16:creationId xmlns:a16="http://schemas.microsoft.com/office/drawing/2014/main" id="{38660225-3EC0-EB4E-9494-83943F3E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F5679F6-87DA-9248-95D2-B4E7F1C0B2DB}"/>
              </a:ext>
            </a:extLst>
          </p:cNvPr>
          <p:cNvGrpSpPr>
            <a:grpSpLocks noChangeAspect="1"/>
          </p:cNvGrpSpPr>
          <p:nvPr/>
        </p:nvGrpSpPr>
        <p:grpSpPr>
          <a:xfrm>
            <a:off x="106016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2" name="Freeform 114">
              <a:extLst>
                <a:ext uri="{FF2B5EF4-FFF2-40B4-BE49-F238E27FC236}">
                  <a16:creationId xmlns:a16="http://schemas.microsoft.com/office/drawing/2014/main" id="{559300AA-06CD-D942-9EF0-E61129D25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15">
              <a:extLst>
                <a:ext uri="{FF2B5EF4-FFF2-40B4-BE49-F238E27FC236}">
                  <a16:creationId xmlns:a16="http://schemas.microsoft.com/office/drawing/2014/main" id="{F5510E5E-62D7-0A4A-8D11-D607B7B0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CE703555-4C68-7544-A74C-F34B8A3E05B2}"/>
              </a:ext>
            </a:extLst>
          </p:cNvPr>
          <p:cNvGrpSpPr>
            <a:grpSpLocks noChangeAspect="1"/>
          </p:cNvGrpSpPr>
          <p:nvPr/>
        </p:nvGrpSpPr>
        <p:grpSpPr>
          <a:xfrm>
            <a:off x="165452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5" name="Freeform 114">
              <a:extLst>
                <a:ext uri="{FF2B5EF4-FFF2-40B4-BE49-F238E27FC236}">
                  <a16:creationId xmlns:a16="http://schemas.microsoft.com/office/drawing/2014/main" id="{BE2FBC89-5B2C-CF40-AF0F-9EA7A5DD3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15">
              <a:extLst>
                <a:ext uri="{FF2B5EF4-FFF2-40B4-BE49-F238E27FC236}">
                  <a16:creationId xmlns:a16="http://schemas.microsoft.com/office/drawing/2014/main" id="{893A598B-C6AB-094E-B1B5-4DC57926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81B6686-31E2-F148-A803-307F8E390A3A}"/>
              </a:ext>
            </a:extLst>
          </p:cNvPr>
          <p:cNvGrpSpPr>
            <a:grpSpLocks noChangeAspect="1"/>
          </p:cNvGrpSpPr>
          <p:nvPr/>
        </p:nvGrpSpPr>
        <p:grpSpPr>
          <a:xfrm>
            <a:off x="222145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8" name="Freeform 114">
              <a:extLst>
                <a:ext uri="{FF2B5EF4-FFF2-40B4-BE49-F238E27FC236}">
                  <a16:creationId xmlns:a16="http://schemas.microsoft.com/office/drawing/2014/main" id="{D2CEA23B-539F-D641-AB31-A8A4F6E41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5">
              <a:extLst>
                <a:ext uri="{FF2B5EF4-FFF2-40B4-BE49-F238E27FC236}">
                  <a16:creationId xmlns:a16="http://schemas.microsoft.com/office/drawing/2014/main" id="{09F201D8-D457-0A4A-AF91-6B65C871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BCCBB03-27BB-3D48-AF7C-58198408DE51}"/>
              </a:ext>
            </a:extLst>
          </p:cNvPr>
          <p:cNvGrpSpPr>
            <a:grpSpLocks noChangeAspect="1"/>
          </p:cNvGrpSpPr>
          <p:nvPr/>
        </p:nvGrpSpPr>
        <p:grpSpPr>
          <a:xfrm>
            <a:off x="279752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1" name="Freeform 114">
              <a:extLst>
                <a:ext uri="{FF2B5EF4-FFF2-40B4-BE49-F238E27FC236}">
                  <a16:creationId xmlns:a16="http://schemas.microsoft.com/office/drawing/2014/main" id="{D94C681C-5E0C-9C48-A03D-AC919B416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5">
              <a:extLst>
                <a:ext uri="{FF2B5EF4-FFF2-40B4-BE49-F238E27FC236}">
                  <a16:creationId xmlns:a16="http://schemas.microsoft.com/office/drawing/2014/main" id="{39C8BA1B-B205-D548-9D88-7B56B00E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E859DCF-2B46-FF4B-8DCC-23E4FB176A7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742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4" name="Freeform 114">
              <a:extLst>
                <a:ext uri="{FF2B5EF4-FFF2-40B4-BE49-F238E27FC236}">
                  <a16:creationId xmlns:a16="http://schemas.microsoft.com/office/drawing/2014/main" id="{B18D858B-B7DC-8A4C-8E89-717A95741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5">
              <a:extLst>
                <a:ext uri="{FF2B5EF4-FFF2-40B4-BE49-F238E27FC236}">
                  <a16:creationId xmlns:a16="http://schemas.microsoft.com/office/drawing/2014/main" id="{C26A1306-66DD-0D4C-9A75-28F864D3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BE8A92EF-D31D-694C-AE85-6CDC4C3292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881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7" name="Freeform 114">
              <a:extLst>
                <a:ext uri="{FF2B5EF4-FFF2-40B4-BE49-F238E27FC236}">
                  <a16:creationId xmlns:a16="http://schemas.microsoft.com/office/drawing/2014/main" id="{DD7C2F59-854E-E047-8F9E-608FBB315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15">
              <a:extLst>
                <a:ext uri="{FF2B5EF4-FFF2-40B4-BE49-F238E27FC236}">
                  <a16:creationId xmlns:a16="http://schemas.microsoft.com/office/drawing/2014/main" id="{C05C49DD-3807-4F45-9DFD-EB114181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CB6FB7C-44FE-CB44-B37D-76DED93E1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44030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0" name="Freeform 114">
              <a:extLst>
                <a:ext uri="{FF2B5EF4-FFF2-40B4-BE49-F238E27FC236}">
                  <a16:creationId xmlns:a16="http://schemas.microsoft.com/office/drawing/2014/main" id="{02D137CA-1A80-7C43-B14A-C58845D87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15">
              <a:extLst>
                <a:ext uri="{FF2B5EF4-FFF2-40B4-BE49-F238E27FC236}">
                  <a16:creationId xmlns:a16="http://schemas.microsoft.com/office/drawing/2014/main" id="{8383E630-7118-9E40-800F-0F3CCC8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8A077B66-8B32-394D-B8D8-AF9539BFD4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0102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3" name="Freeform 114">
              <a:extLst>
                <a:ext uri="{FF2B5EF4-FFF2-40B4-BE49-F238E27FC236}">
                  <a16:creationId xmlns:a16="http://schemas.microsoft.com/office/drawing/2014/main" id="{0DC9F65A-02A6-F34A-B938-7992A68AA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15">
              <a:extLst>
                <a:ext uri="{FF2B5EF4-FFF2-40B4-BE49-F238E27FC236}">
                  <a16:creationId xmlns:a16="http://schemas.microsoft.com/office/drawing/2014/main" id="{21F5114C-642E-4145-9032-A828F0CD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F8825B-9CED-4C4A-922C-A8E740E08E3D}"/>
              </a:ext>
            </a:extLst>
          </p:cNvPr>
          <p:cNvGrpSpPr>
            <a:grpSpLocks noChangeAspect="1"/>
          </p:cNvGrpSpPr>
          <p:nvPr/>
        </p:nvGrpSpPr>
        <p:grpSpPr>
          <a:xfrm>
            <a:off x="569617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6" name="Freeform 114">
              <a:extLst>
                <a:ext uri="{FF2B5EF4-FFF2-40B4-BE49-F238E27FC236}">
                  <a16:creationId xmlns:a16="http://schemas.microsoft.com/office/drawing/2014/main" id="{C8845BA8-983A-6143-B425-C836F5B0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5">
              <a:extLst>
                <a:ext uri="{FF2B5EF4-FFF2-40B4-BE49-F238E27FC236}">
                  <a16:creationId xmlns:a16="http://schemas.microsoft.com/office/drawing/2014/main" id="{3863DB7E-4D05-7544-889B-3898F9B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125121-1899-A64C-9CD3-8F5D07E5A7E1}"/>
              </a:ext>
            </a:extLst>
          </p:cNvPr>
          <p:cNvGrpSpPr>
            <a:grpSpLocks noChangeAspect="1"/>
          </p:cNvGrpSpPr>
          <p:nvPr/>
        </p:nvGrpSpPr>
        <p:grpSpPr>
          <a:xfrm>
            <a:off x="631796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9" name="Freeform 114">
              <a:extLst>
                <a:ext uri="{FF2B5EF4-FFF2-40B4-BE49-F238E27FC236}">
                  <a16:creationId xmlns:a16="http://schemas.microsoft.com/office/drawing/2014/main" id="{1777F7E7-EACC-D24F-BBE2-9D15936E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>
              <a:extLst>
                <a:ext uri="{FF2B5EF4-FFF2-40B4-BE49-F238E27FC236}">
                  <a16:creationId xmlns:a16="http://schemas.microsoft.com/office/drawing/2014/main" id="{C02EB299-BFBD-6A4F-8883-90DF88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E933E3B-D922-974D-881B-122836AF9692}"/>
              </a:ext>
            </a:extLst>
          </p:cNvPr>
          <p:cNvGrpSpPr>
            <a:grpSpLocks noChangeAspect="1"/>
          </p:cNvGrpSpPr>
          <p:nvPr/>
        </p:nvGrpSpPr>
        <p:grpSpPr>
          <a:xfrm>
            <a:off x="693061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2" name="Freeform 114">
              <a:extLst>
                <a:ext uri="{FF2B5EF4-FFF2-40B4-BE49-F238E27FC236}">
                  <a16:creationId xmlns:a16="http://schemas.microsoft.com/office/drawing/2014/main" id="{4B53104A-C6E0-2944-862E-BDCF96E46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15">
              <a:extLst>
                <a:ext uri="{FF2B5EF4-FFF2-40B4-BE49-F238E27FC236}">
                  <a16:creationId xmlns:a16="http://schemas.microsoft.com/office/drawing/2014/main" id="{56E07893-261E-F64D-992E-112CC4CB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4FDCE23-6839-7344-9F02-9B410F3390F7}"/>
              </a:ext>
            </a:extLst>
          </p:cNvPr>
          <p:cNvGrpSpPr>
            <a:grpSpLocks noChangeAspect="1"/>
          </p:cNvGrpSpPr>
          <p:nvPr/>
        </p:nvGrpSpPr>
        <p:grpSpPr>
          <a:xfrm>
            <a:off x="752497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5" name="Freeform 114">
              <a:extLst>
                <a:ext uri="{FF2B5EF4-FFF2-40B4-BE49-F238E27FC236}">
                  <a16:creationId xmlns:a16="http://schemas.microsoft.com/office/drawing/2014/main" id="{8530CEA4-77F6-9A4B-A370-01309D211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5">
              <a:extLst>
                <a:ext uri="{FF2B5EF4-FFF2-40B4-BE49-F238E27FC236}">
                  <a16:creationId xmlns:a16="http://schemas.microsoft.com/office/drawing/2014/main" id="{3EEB9B32-9CBF-484E-88A5-0DA284C0A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26FF9785-868D-DA43-A0F3-0573A02518D2}"/>
              </a:ext>
            </a:extLst>
          </p:cNvPr>
          <p:cNvGrpSpPr>
            <a:grpSpLocks noChangeAspect="1"/>
          </p:cNvGrpSpPr>
          <p:nvPr/>
        </p:nvGrpSpPr>
        <p:grpSpPr>
          <a:xfrm>
            <a:off x="805532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8" name="Freeform 114">
              <a:extLst>
                <a:ext uri="{FF2B5EF4-FFF2-40B4-BE49-F238E27FC236}">
                  <a16:creationId xmlns:a16="http://schemas.microsoft.com/office/drawing/2014/main" id="{385965C0-230D-6D42-BC6F-03623470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5">
              <a:extLst>
                <a:ext uri="{FF2B5EF4-FFF2-40B4-BE49-F238E27FC236}">
                  <a16:creationId xmlns:a16="http://schemas.microsoft.com/office/drawing/2014/main" id="{30AC8BED-96EB-0A47-A455-07461CF3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1CD0F2CA-3641-AA4D-9416-D1F9124B073E}"/>
              </a:ext>
            </a:extLst>
          </p:cNvPr>
          <p:cNvGrpSpPr>
            <a:grpSpLocks noChangeAspect="1"/>
          </p:cNvGrpSpPr>
          <p:nvPr/>
        </p:nvGrpSpPr>
        <p:grpSpPr>
          <a:xfrm>
            <a:off x="8640542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1" name="Freeform 114">
              <a:extLst>
                <a:ext uri="{FF2B5EF4-FFF2-40B4-BE49-F238E27FC236}">
                  <a16:creationId xmlns:a16="http://schemas.microsoft.com/office/drawing/2014/main" id="{7E1EE8AE-241D-E348-AA71-159CC7E10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5">
              <a:extLst>
                <a:ext uri="{FF2B5EF4-FFF2-40B4-BE49-F238E27FC236}">
                  <a16:creationId xmlns:a16="http://schemas.microsoft.com/office/drawing/2014/main" id="{38788121-918D-C94E-B467-6ADEDB4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F0783F2-4BBA-9D4D-8868-17EE5F705185}"/>
              </a:ext>
            </a:extLst>
          </p:cNvPr>
          <p:cNvGrpSpPr>
            <a:grpSpLocks noChangeAspect="1"/>
          </p:cNvGrpSpPr>
          <p:nvPr/>
        </p:nvGrpSpPr>
        <p:grpSpPr>
          <a:xfrm>
            <a:off x="921661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4" name="Freeform 114">
              <a:extLst>
                <a:ext uri="{FF2B5EF4-FFF2-40B4-BE49-F238E27FC236}">
                  <a16:creationId xmlns:a16="http://schemas.microsoft.com/office/drawing/2014/main" id="{C1AC5119-01FA-1E42-996C-84DFDA1FC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5">
              <a:extLst>
                <a:ext uri="{FF2B5EF4-FFF2-40B4-BE49-F238E27FC236}">
                  <a16:creationId xmlns:a16="http://schemas.microsoft.com/office/drawing/2014/main" id="{FD6BC330-8836-514A-B468-C6D13F72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1BFFAAB-D240-884A-8278-BA51E8EE7DF8}"/>
              </a:ext>
            </a:extLst>
          </p:cNvPr>
          <p:cNvGrpSpPr>
            <a:grpSpLocks noChangeAspect="1"/>
          </p:cNvGrpSpPr>
          <p:nvPr/>
        </p:nvGrpSpPr>
        <p:grpSpPr>
          <a:xfrm>
            <a:off x="979268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7" name="Freeform 114">
              <a:extLst>
                <a:ext uri="{FF2B5EF4-FFF2-40B4-BE49-F238E27FC236}">
                  <a16:creationId xmlns:a16="http://schemas.microsoft.com/office/drawing/2014/main" id="{827AED81-7556-BE4E-BB32-BA44E6B3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5">
              <a:extLst>
                <a:ext uri="{FF2B5EF4-FFF2-40B4-BE49-F238E27FC236}">
                  <a16:creationId xmlns:a16="http://schemas.microsoft.com/office/drawing/2014/main" id="{0D125CD4-BBDA-894D-9C7F-FA5E87B4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B2A29C0-8DBF-304E-A0AD-54B0EE59FB41}"/>
              </a:ext>
            </a:extLst>
          </p:cNvPr>
          <p:cNvGrpSpPr>
            <a:grpSpLocks noChangeAspect="1"/>
          </p:cNvGrpSpPr>
          <p:nvPr/>
        </p:nvGrpSpPr>
        <p:grpSpPr>
          <a:xfrm>
            <a:off x="1040533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FB541250-3F9B-6745-A34F-B09C37FB2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BDD47C30-8C22-9242-A848-F3F5745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7195011-A649-6C43-8D67-0335AB71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0953974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03FAD729-9AB6-BD41-A0BE-75AC0CEB2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437E9044-3553-2244-ABD1-5078E885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3B86636C-197D-8547-9403-518663B404AA}"/>
              </a:ext>
            </a:extLst>
          </p:cNvPr>
          <p:cNvGrpSpPr>
            <a:grpSpLocks noChangeAspect="1"/>
          </p:cNvGrpSpPr>
          <p:nvPr/>
        </p:nvGrpSpPr>
        <p:grpSpPr>
          <a:xfrm>
            <a:off x="11530046" y="346126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6" name="Freeform 114">
              <a:extLst>
                <a:ext uri="{FF2B5EF4-FFF2-40B4-BE49-F238E27FC236}">
                  <a16:creationId xmlns:a16="http://schemas.microsoft.com/office/drawing/2014/main" id="{73B6E8DB-C8A2-F149-A9F2-81F3D7014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5">
              <a:extLst>
                <a:ext uri="{FF2B5EF4-FFF2-40B4-BE49-F238E27FC236}">
                  <a16:creationId xmlns:a16="http://schemas.microsoft.com/office/drawing/2014/main" id="{C18B24BA-3B0E-1C48-B491-1CA5F996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D82313C5-2DB7-584B-A89B-459EC2C9246C}"/>
              </a:ext>
            </a:extLst>
          </p:cNvPr>
          <p:cNvGrpSpPr>
            <a:grpSpLocks noChangeAspect="1"/>
          </p:cNvGrpSpPr>
          <p:nvPr/>
        </p:nvGrpSpPr>
        <p:grpSpPr>
          <a:xfrm>
            <a:off x="492359" y="289053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9" name="Freeform 114">
              <a:extLst>
                <a:ext uri="{FF2B5EF4-FFF2-40B4-BE49-F238E27FC236}">
                  <a16:creationId xmlns:a16="http://schemas.microsoft.com/office/drawing/2014/main" id="{40FE707C-0842-374A-98F4-E7295DE61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5">
              <a:extLst>
                <a:ext uri="{FF2B5EF4-FFF2-40B4-BE49-F238E27FC236}">
                  <a16:creationId xmlns:a16="http://schemas.microsoft.com/office/drawing/2014/main" id="{0E5352BB-6FAE-AF49-83D3-14253796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FC145593-28E5-C44F-A2B6-1628210D41EE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3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2" name="Freeform 114">
              <a:extLst>
                <a:ext uri="{FF2B5EF4-FFF2-40B4-BE49-F238E27FC236}">
                  <a16:creationId xmlns:a16="http://schemas.microsoft.com/office/drawing/2014/main" id="{792E1BE3-AEB6-A846-836D-870C77F8A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15">
              <a:extLst>
                <a:ext uri="{FF2B5EF4-FFF2-40B4-BE49-F238E27FC236}">
                  <a16:creationId xmlns:a16="http://schemas.microsoft.com/office/drawing/2014/main" id="{9E9715A1-0DE5-4C4C-BB6D-7D84C81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9254EDB6-DEC7-1A4D-8CB5-8D83CE23DFB4}"/>
              </a:ext>
            </a:extLst>
          </p:cNvPr>
          <p:cNvGrpSpPr>
            <a:grpSpLocks noChangeAspect="1"/>
          </p:cNvGrpSpPr>
          <p:nvPr/>
        </p:nvGrpSpPr>
        <p:grpSpPr>
          <a:xfrm>
            <a:off x="166279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5" name="Freeform 114">
              <a:extLst>
                <a:ext uri="{FF2B5EF4-FFF2-40B4-BE49-F238E27FC236}">
                  <a16:creationId xmlns:a16="http://schemas.microsoft.com/office/drawing/2014/main" id="{3DEB68C4-0BAA-A446-8615-253B9D1F5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15">
              <a:extLst>
                <a:ext uri="{FF2B5EF4-FFF2-40B4-BE49-F238E27FC236}">
                  <a16:creationId xmlns:a16="http://schemas.microsoft.com/office/drawing/2014/main" id="{68032EC1-EFE7-F54D-B0D7-41373DCE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F8D2CF1C-4C5D-FD4B-A13B-1C5323C20009}"/>
              </a:ext>
            </a:extLst>
          </p:cNvPr>
          <p:cNvGrpSpPr>
            <a:grpSpLocks noChangeAspect="1"/>
          </p:cNvGrpSpPr>
          <p:nvPr/>
        </p:nvGrpSpPr>
        <p:grpSpPr>
          <a:xfrm>
            <a:off x="222971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8" name="Freeform 114">
              <a:extLst>
                <a:ext uri="{FF2B5EF4-FFF2-40B4-BE49-F238E27FC236}">
                  <a16:creationId xmlns:a16="http://schemas.microsoft.com/office/drawing/2014/main" id="{E1FECA1B-C964-1F45-9FAD-1F0345BA3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">
              <a:extLst>
                <a:ext uri="{FF2B5EF4-FFF2-40B4-BE49-F238E27FC236}">
                  <a16:creationId xmlns:a16="http://schemas.microsoft.com/office/drawing/2014/main" id="{D99EBB79-8630-3044-BA93-B85D7BD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DA7B5BD-5432-DB4D-97C9-14EB96ED05F1}"/>
              </a:ext>
            </a:extLst>
          </p:cNvPr>
          <p:cNvGrpSpPr>
            <a:grpSpLocks noChangeAspect="1"/>
          </p:cNvGrpSpPr>
          <p:nvPr/>
        </p:nvGrpSpPr>
        <p:grpSpPr>
          <a:xfrm>
            <a:off x="280579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649CDF22-A100-F64D-8E61-4F977FEC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D45BF1E5-E876-6D4B-8419-737397A5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79A7EBC4-6202-8445-8725-FC16D5D6C932}"/>
              </a:ext>
            </a:extLst>
          </p:cNvPr>
          <p:cNvGrpSpPr>
            <a:grpSpLocks noChangeAspect="1"/>
          </p:cNvGrpSpPr>
          <p:nvPr/>
        </p:nvGrpSpPr>
        <p:grpSpPr>
          <a:xfrm>
            <a:off x="3391007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4" name="Freeform 114">
              <a:extLst>
                <a:ext uri="{FF2B5EF4-FFF2-40B4-BE49-F238E27FC236}">
                  <a16:creationId xmlns:a16="http://schemas.microsoft.com/office/drawing/2014/main" id="{F4296B55-8987-AA45-A4A6-7C6B1B48B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5">
              <a:extLst>
                <a:ext uri="{FF2B5EF4-FFF2-40B4-BE49-F238E27FC236}">
                  <a16:creationId xmlns:a16="http://schemas.microsoft.com/office/drawing/2014/main" id="{C8A047E4-F5AA-6E4E-B533-C4A3A915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3A8FEA0-F93A-C743-912C-BFB5C80DE0BE}"/>
              </a:ext>
            </a:extLst>
          </p:cNvPr>
          <p:cNvGrpSpPr>
            <a:grpSpLocks noChangeAspect="1"/>
          </p:cNvGrpSpPr>
          <p:nvPr/>
        </p:nvGrpSpPr>
        <p:grpSpPr>
          <a:xfrm>
            <a:off x="396707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7" name="Freeform 114">
              <a:extLst>
                <a:ext uri="{FF2B5EF4-FFF2-40B4-BE49-F238E27FC236}">
                  <a16:creationId xmlns:a16="http://schemas.microsoft.com/office/drawing/2014/main" id="{5F1EFDF3-A8EF-7A40-82D8-BB45040B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5">
              <a:extLst>
                <a:ext uri="{FF2B5EF4-FFF2-40B4-BE49-F238E27FC236}">
                  <a16:creationId xmlns:a16="http://schemas.microsoft.com/office/drawing/2014/main" id="{1E8BF97F-35F6-7644-AE73-8897BDF6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6B7F38C-A7E7-DF4E-964D-BF138BD7DCFC}"/>
              </a:ext>
            </a:extLst>
          </p:cNvPr>
          <p:cNvGrpSpPr>
            <a:grpSpLocks noChangeAspect="1"/>
          </p:cNvGrpSpPr>
          <p:nvPr/>
        </p:nvGrpSpPr>
        <p:grpSpPr>
          <a:xfrm>
            <a:off x="4552295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0" name="Freeform 114">
              <a:extLst>
                <a:ext uri="{FF2B5EF4-FFF2-40B4-BE49-F238E27FC236}">
                  <a16:creationId xmlns:a16="http://schemas.microsoft.com/office/drawing/2014/main" id="{AEC9E721-0524-1445-8D8F-86FD3567E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5">
              <a:extLst>
                <a:ext uri="{FF2B5EF4-FFF2-40B4-BE49-F238E27FC236}">
                  <a16:creationId xmlns:a16="http://schemas.microsoft.com/office/drawing/2014/main" id="{0235B811-1603-FF4E-A62E-D0D164CF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2A840940-A68A-0C4C-BEA4-0576C4D08AD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367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3" name="Freeform 114">
              <a:extLst>
                <a:ext uri="{FF2B5EF4-FFF2-40B4-BE49-F238E27FC236}">
                  <a16:creationId xmlns:a16="http://schemas.microsoft.com/office/drawing/2014/main" id="{414DB792-342D-AA4A-992D-697CABA7F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15">
              <a:extLst>
                <a:ext uri="{FF2B5EF4-FFF2-40B4-BE49-F238E27FC236}">
                  <a16:creationId xmlns:a16="http://schemas.microsoft.com/office/drawing/2014/main" id="{B2F3DA9B-6D8C-724C-9427-991B09C4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D7A386D2-12E9-8944-AA63-E3F801404F6F}"/>
              </a:ext>
            </a:extLst>
          </p:cNvPr>
          <p:cNvGrpSpPr>
            <a:grpSpLocks noChangeAspect="1"/>
          </p:cNvGrpSpPr>
          <p:nvPr/>
        </p:nvGrpSpPr>
        <p:grpSpPr>
          <a:xfrm>
            <a:off x="570443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6" name="Freeform 114">
              <a:extLst>
                <a:ext uri="{FF2B5EF4-FFF2-40B4-BE49-F238E27FC236}">
                  <a16:creationId xmlns:a16="http://schemas.microsoft.com/office/drawing/2014/main" id="{10B2F191-F4E2-A04F-B955-31486D2EB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5">
              <a:extLst>
                <a:ext uri="{FF2B5EF4-FFF2-40B4-BE49-F238E27FC236}">
                  <a16:creationId xmlns:a16="http://schemas.microsoft.com/office/drawing/2014/main" id="{39B56B55-8F02-9841-B611-4E62DA0E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0DDAD636-8F4F-E74B-B4D7-EAB03E9AB679}"/>
              </a:ext>
            </a:extLst>
          </p:cNvPr>
          <p:cNvGrpSpPr>
            <a:grpSpLocks noChangeAspect="1"/>
          </p:cNvGrpSpPr>
          <p:nvPr/>
        </p:nvGrpSpPr>
        <p:grpSpPr>
          <a:xfrm>
            <a:off x="632623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24F07116-07B9-A84A-B3BB-830F211BF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DEEC8BFB-6E2C-2949-8AB2-0D73B170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68FCE001-DAC4-7C40-B70B-75C97F2F0636}"/>
              </a:ext>
            </a:extLst>
          </p:cNvPr>
          <p:cNvGrpSpPr>
            <a:grpSpLocks noChangeAspect="1"/>
          </p:cNvGrpSpPr>
          <p:nvPr/>
        </p:nvGrpSpPr>
        <p:grpSpPr>
          <a:xfrm>
            <a:off x="693887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2" name="Freeform 114">
              <a:extLst>
                <a:ext uri="{FF2B5EF4-FFF2-40B4-BE49-F238E27FC236}">
                  <a16:creationId xmlns:a16="http://schemas.microsoft.com/office/drawing/2014/main" id="{E61DBD8B-BFC7-8249-AD4A-369A82AA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5">
              <a:extLst>
                <a:ext uri="{FF2B5EF4-FFF2-40B4-BE49-F238E27FC236}">
                  <a16:creationId xmlns:a16="http://schemas.microsoft.com/office/drawing/2014/main" id="{49C5EC4B-7FC1-2B43-A4ED-0FCFEB6A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ED666A5-39DF-AB40-AE45-12D6387E6DAE}"/>
              </a:ext>
            </a:extLst>
          </p:cNvPr>
          <p:cNvGrpSpPr>
            <a:grpSpLocks noChangeAspect="1"/>
          </p:cNvGrpSpPr>
          <p:nvPr/>
        </p:nvGrpSpPr>
        <p:grpSpPr>
          <a:xfrm>
            <a:off x="753323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5" name="Freeform 114">
              <a:extLst>
                <a:ext uri="{FF2B5EF4-FFF2-40B4-BE49-F238E27FC236}">
                  <a16:creationId xmlns:a16="http://schemas.microsoft.com/office/drawing/2014/main" id="{F665036D-528E-EE4A-805F-A4573B70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5">
              <a:extLst>
                <a:ext uri="{FF2B5EF4-FFF2-40B4-BE49-F238E27FC236}">
                  <a16:creationId xmlns:a16="http://schemas.microsoft.com/office/drawing/2014/main" id="{61BB0B31-3388-4D40-BC48-49B0C3F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F5376E3C-F850-A64E-B825-C4EAD47B3B8D}"/>
              </a:ext>
            </a:extLst>
          </p:cNvPr>
          <p:cNvGrpSpPr>
            <a:grpSpLocks noChangeAspect="1"/>
          </p:cNvGrpSpPr>
          <p:nvPr/>
        </p:nvGrpSpPr>
        <p:grpSpPr>
          <a:xfrm>
            <a:off x="806359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8" name="Freeform 114">
              <a:extLst>
                <a:ext uri="{FF2B5EF4-FFF2-40B4-BE49-F238E27FC236}">
                  <a16:creationId xmlns:a16="http://schemas.microsoft.com/office/drawing/2014/main" id="{907A0A90-25D4-4D48-B268-8C6009F3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5">
              <a:extLst>
                <a:ext uri="{FF2B5EF4-FFF2-40B4-BE49-F238E27FC236}">
                  <a16:creationId xmlns:a16="http://schemas.microsoft.com/office/drawing/2014/main" id="{6C28887E-06B1-FE4C-8E8C-DCDB3E75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A013336-A18B-B74C-97E0-0C8FD60B7536}"/>
              </a:ext>
            </a:extLst>
          </p:cNvPr>
          <p:cNvGrpSpPr>
            <a:grpSpLocks noChangeAspect="1"/>
          </p:cNvGrpSpPr>
          <p:nvPr/>
        </p:nvGrpSpPr>
        <p:grpSpPr>
          <a:xfrm>
            <a:off x="8648807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1" name="Freeform 114">
              <a:extLst>
                <a:ext uri="{FF2B5EF4-FFF2-40B4-BE49-F238E27FC236}">
                  <a16:creationId xmlns:a16="http://schemas.microsoft.com/office/drawing/2014/main" id="{697867E9-8C5C-664C-A5F2-ED0989A00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>
              <a:extLst>
                <a:ext uri="{FF2B5EF4-FFF2-40B4-BE49-F238E27FC236}">
                  <a16:creationId xmlns:a16="http://schemas.microsoft.com/office/drawing/2014/main" id="{FDF4ED61-E16B-1B43-8FCF-B8A305E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9C089EA-DE94-6D4D-8E0D-A4442C8CAED5}"/>
              </a:ext>
            </a:extLst>
          </p:cNvPr>
          <p:cNvGrpSpPr>
            <a:grpSpLocks noChangeAspect="1"/>
          </p:cNvGrpSpPr>
          <p:nvPr/>
        </p:nvGrpSpPr>
        <p:grpSpPr>
          <a:xfrm>
            <a:off x="922487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4" name="Freeform 114">
              <a:extLst>
                <a:ext uri="{FF2B5EF4-FFF2-40B4-BE49-F238E27FC236}">
                  <a16:creationId xmlns:a16="http://schemas.microsoft.com/office/drawing/2014/main" id="{87E79F40-C364-0843-AFFC-B6E0C920B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5">
              <a:extLst>
                <a:ext uri="{FF2B5EF4-FFF2-40B4-BE49-F238E27FC236}">
                  <a16:creationId xmlns:a16="http://schemas.microsoft.com/office/drawing/2014/main" id="{9E45E01A-44DD-A848-9663-2AC4CEBB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A04C8808-006D-DC48-B89D-01AFAA2D7DB5}"/>
              </a:ext>
            </a:extLst>
          </p:cNvPr>
          <p:cNvGrpSpPr>
            <a:grpSpLocks noChangeAspect="1"/>
          </p:cNvGrpSpPr>
          <p:nvPr/>
        </p:nvGrpSpPr>
        <p:grpSpPr>
          <a:xfrm>
            <a:off x="980095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7" name="Freeform 114">
              <a:extLst>
                <a:ext uri="{FF2B5EF4-FFF2-40B4-BE49-F238E27FC236}">
                  <a16:creationId xmlns:a16="http://schemas.microsoft.com/office/drawing/2014/main" id="{45C146E1-D831-6049-A6AD-2B3D03A63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5">
              <a:extLst>
                <a:ext uri="{FF2B5EF4-FFF2-40B4-BE49-F238E27FC236}">
                  <a16:creationId xmlns:a16="http://schemas.microsoft.com/office/drawing/2014/main" id="{8873B5F6-9C6B-804D-B552-3D2BC372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22DCA88D-E0F0-B944-9391-F77188EAE644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59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0" name="Freeform 114">
              <a:extLst>
                <a:ext uri="{FF2B5EF4-FFF2-40B4-BE49-F238E27FC236}">
                  <a16:creationId xmlns:a16="http://schemas.microsoft.com/office/drawing/2014/main" id="{3E59A37B-32E6-454D-96E9-30F72C1F1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>
              <a:extLst>
                <a:ext uri="{FF2B5EF4-FFF2-40B4-BE49-F238E27FC236}">
                  <a16:creationId xmlns:a16="http://schemas.microsoft.com/office/drawing/2014/main" id="{4F8E3171-4205-9642-8680-1EF76F9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0A294B3B-F7CC-0F4D-97EF-3401904E9DF9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239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3" name="Freeform 114">
              <a:extLst>
                <a:ext uri="{FF2B5EF4-FFF2-40B4-BE49-F238E27FC236}">
                  <a16:creationId xmlns:a16="http://schemas.microsoft.com/office/drawing/2014/main" id="{92DE739B-77B5-E245-8235-CA3BC511B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15">
              <a:extLst>
                <a:ext uri="{FF2B5EF4-FFF2-40B4-BE49-F238E27FC236}">
                  <a16:creationId xmlns:a16="http://schemas.microsoft.com/office/drawing/2014/main" id="{7B2F522F-2D7A-CE43-9C78-A7A9404E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66479C81-0FFB-3449-8D1C-46DE1D9127E8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311" y="288773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6" name="Freeform 114">
              <a:extLst>
                <a:ext uri="{FF2B5EF4-FFF2-40B4-BE49-F238E27FC236}">
                  <a16:creationId xmlns:a16="http://schemas.microsoft.com/office/drawing/2014/main" id="{747A0223-E6B2-2D44-8C43-A0785BD47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15">
              <a:extLst>
                <a:ext uri="{FF2B5EF4-FFF2-40B4-BE49-F238E27FC236}">
                  <a16:creationId xmlns:a16="http://schemas.microsoft.com/office/drawing/2014/main" id="{BDF08242-4C6F-DC41-AF2E-BA205B4F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0B1A034A-74C0-C44B-96D9-AA4C7BCCC34E}"/>
              </a:ext>
            </a:extLst>
          </p:cNvPr>
          <p:cNvGrpSpPr>
            <a:grpSpLocks noChangeAspect="1"/>
          </p:cNvGrpSpPr>
          <p:nvPr/>
        </p:nvGrpSpPr>
        <p:grpSpPr>
          <a:xfrm>
            <a:off x="492787" y="231323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9" name="Freeform 114">
              <a:extLst>
                <a:ext uri="{FF2B5EF4-FFF2-40B4-BE49-F238E27FC236}">
                  <a16:creationId xmlns:a16="http://schemas.microsoft.com/office/drawing/2014/main" id="{847E5423-2A3C-D147-AB25-E983098D2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15">
              <a:extLst>
                <a:ext uri="{FF2B5EF4-FFF2-40B4-BE49-F238E27FC236}">
                  <a16:creationId xmlns:a16="http://schemas.microsoft.com/office/drawing/2014/main" id="{1E772076-F11A-6E4B-B83E-3BEBBD4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7C30C0C8-B19F-2F49-8B3E-D99EF092AD2B}"/>
              </a:ext>
            </a:extLst>
          </p:cNvPr>
          <p:cNvGrpSpPr>
            <a:grpSpLocks noChangeAspect="1"/>
          </p:cNvGrpSpPr>
          <p:nvPr/>
        </p:nvGrpSpPr>
        <p:grpSpPr>
          <a:xfrm>
            <a:off x="106885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2" name="Freeform 114">
              <a:extLst>
                <a:ext uri="{FF2B5EF4-FFF2-40B4-BE49-F238E27FC236}">
                  <a16:creationId xmlns:a16="http://schemas.microsoft.com/office/drawing/2014/main" id="{FE018605-AEF5-A143-B828-60253A1D2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15">
              <a:extLst>
                <a:ext uri="{FF2B5EF4-FFF2-40B4-BE49-F238E27FC236}">
                  <a16:creationId xmlns:a16="http://schemas.microsoft.com/office/drawing/2014/main" id="{8EBDC3F9-D776-4944-AE0C-BCE244DE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AD73EA4C-F87F-3F4E-ACAD-C9A2EB9DE449}"/>
              </a:ext>
            </a:extLst>
          </p:cNvPr>
          <p:cNvGrpSpPr>
            <a:grpSpLocks noChangeAspect="1"/>
          </p:cNvGrpSpPr>
          <p:nvPr/>
        </p:nvGrpSpPr>
        <p:grpSpPr>
          <a:xfrm>
            <a:off x="166321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1AE14F3F-A845-7D46-9F61-E07CDF00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201BA33E-F479-D442-99AD-C99F1535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8CC98D4-F5F3-F142-9E54-2EEA045823FA}"/>
              </a:ext>
            </a:extLst>
          </p:cNvPr>
          <p:cNvGrpSpPr>
            <a:grpSpLocks noChangeAspect="1"/>
          </p:cNvGrpSpPr>
          <p:nvPr/>
        </p:nvGrpSpPr>
        <p:grpSpPr>
          <a:xfrm>
            <a:off x="223014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8" name="Freeform 114">
              <a:extLst>
                <a:ext uri="{FF2B5EF4-FFF2-40B4-BE49-F238E27FC236}">
                  <a16:creationId xmlns:a16="http://schemas.microsoft.com/office/drawing/2014/main" id="{F3C2EBC2-22C6-A34E-BF40-0B6B2997B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15">
              <a:extLst>
                <a:ext uri="{FF2B5EF4-FFF2-40B4-BE49-F238E27FC236}">
                  <a16:creationId xmlns:a16="http://schemas.microsoft.com/office/drawing/2014/main" id="{20425C99-4598-4E45-9A9B-A1AFC1E1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0F8EC086-5797-7E4D-9427-5DA8B9175804}"/>
              </a:ext>
            </a:extLst>
          </p:cNvPr>
          <p:cNvGrpSpPr>
            <a:grpSpLocks noChangeAspect="1"/>
          </p:cNvGrpSpPr>
          <p:nvPr/>
        </p:nvGrpSpPr>
        <p:grpSpPr>
          <a:xfrm>
            <a:off x="280621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1" name="Freeform 114">
              <a:extLst>
                <a:ext uri="{FF2B5EF4-FFF2-40B4-BE49-F238E27FC236}">
                  <a16:creationId xmlns:a16="http://schemas.microsoft.com/office/drawing/2014/main" id="{CE429076-1655-7E42-A862-96C220BBA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15">
              <a:extLst>
                <a:ext uri="{FF2B5EF4-FFF2-40B4-BE49-F238E27FC236}">
                  <a16:creationId xmlns:a16="http://schemas.microsoft.com/office/drawing/2014/main" id="{5B5D5FE1-8389-0441-97A5-CD52A2F7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93E1AAB0-17CB-2642-8054-3A11E21FB118}"/>
              </a:ext>
            </a:extLst>
          </p:cNvPr>
          <p:cNvGrpSpPr>
            <a:grpSpLocks noChangeAspect="1"/>
          </p:cNvGrpSpPr>
          <p:nvPr/>
        </p:nvGrpSpPr>
        <p:grpSpPr>
          <a:xfrm>
            <a:off x="3391435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4" name="Freeform 114">
              <a:extLst>
                <a:ext uri="{FF2B5EF4-FFF2-40B4-BE49-F238E27FC236}">
                  <a16:creationId xmlns:a16="http://schemas.microsoft.com/office/drawing/2014/main" id="{F95BBB9F-BB1A-F149-9264-83F2D19FD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">
              <a:extLst>
                <a:ext uri="{FF2B5EF4-FFF2-40B4-BE49-F238E27FC236}">
                  <a16:creationId xmlns:a16="http://schemas.microsoft.com/office/drawing/2014/main" id="{14DC7D34-8A8E-7A47-9009-6DCF2096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054E6330-A685-CA47-B5C6-7DA95216CF84}"/>
              </a:ext>
            </a:extLst>
          </p:cNvPr>
          <p:cNvGrpSpPr>
            <a:grpSpLocks noChangeAspect="1"/>
          </p:cNvGrpSpPr>
          <p:nvPr/>
        </p:nvGrpSpPr>
        <p:grpSpPr>
          <a:xfrm>
            <a:off x="396750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7" name="Freeform 114">
              <a:extLst>
                <a:ext uri="{FF2B5EF4-FFF2-40B4-BE49-F238E27FC236}">
                  <a16:creationId xmlns:a16="http://schemas.microsoft.com/office/drawing/2014/main" id="{A574BB7A-EAF2-4E49-B84E-B2B8BC34E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15">
              <a:extLst>
                <a:ext uri="{FF2B5EF4-FFF2-40B4-BE49-F238E27FC236}">
                  <a16:creationId xmlns:a16="http://schemas.microsoft.com/office/drawing/2014/main" id="{FE9FA133-F6CB-384E-A6F2-BAC1E347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90EE575B-E5F5-C845-99F2-9D237E8110E9}"/>
              </a:ext>
            </a:extLst>
          </p:cNvPr>
          <p:cNvGrpSpPr>
            <a:grpSpLocks noChangeAspect="1"/>
          </p:cNvGrpSpPr>
          <p:nvPr/>
        </p:nvGrpSpPr>
        <p:grpSpPr>
          <a:xfrm>
            <a:off x="4552723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id="{71828F0C-4FBF-5A44-AC42-3FC910912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id="{A5792B3E-AB6B-D54E-8941-7A6BAC4B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C17A707A-9C37-ED43-BEB2-CFE49DF1C1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795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3" name="Freeform 114">
              <a:extLst>
                <a:ext uri="{FF2B5EF4-FFF2-40B4-BE49-F238E27FC236}">
                  <a16:creationId xmlns:a16="http://schemas.microsoft.com/office/drawing/2014/main" id="{78C48E40-070B-154C-B9D4-0F12E6157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15">
              <a:extLst>
                <a:ext uri="{FF2B5EF4-FFF2-40B4-BE49-F238E27FC236}">
                  <a16:creationId xmlns:a16="http://schemas.microsoft.com/office/drawing/2014/main" id="{4D05C1A3-D726-A541-8C51-E013F7F1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B86CCC09-516E-7849-B0AB-5DC3767ED56B}"/>
              </a:ext>
            </a:extLst>
          </p:cNvPr>
          <p:cNvGrpSpPr>
            <a:grpSpLocks noChangeAspect="1"/>
          </p:cNvGrpSpPr>
          <p:nvPr/>
        </p:nvGrpSpPr>
        <p:grpSpPr>
          <a:xfrm>
            <a:off x="570486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6" name="Freeform 114">
              <a:extLst>
                <a:ext uri="{FF2B5EF4-FFF2-40B4-BE49-F238E27FC236}">
                  <a16:creationId xmlns:a16="http://schemas.microsoft.com/office/drawing/2014/main" id="{BEC8FC35-7651-0148-91F9-55DC6AF5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15">
              <a:extLst>
                <a:ext uri="{FF2B5EF4-FFF2-40B4-BE49-F238E27FC236}">
                  <a16:creationId xmlns:a16="http://schemas.microsoft.com/office/drawing/2014/main" id="{2EBE79C7-3786-714F-B9FF-964BD8F7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241D45F-B8D3-574B-A246-EA15CEFDD4FC}"/>
              </a:ext>
            </a:extLst>
          </p:cNvPr>
          <p:cNvGrpSpPr>
            <a:grpSpLocks noChangeAspect="1"/>
          </p:cNvGrpSpPr>
          <p:nvPr/>
        </p:nvGrpSpPr>
        <p:grpSpPr>
          <a:xfrm>
            <a:off x="632665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9" name="Freeform 114">
              <a:extLst>
                <a:ext uri="{FF2B5EF4-FFF2-40B4-BE49-F238E27FC236}">
                  <a16:creationId xmlns:a16="http://schemas.microsoft.com/office/drawing/2014/main" id="{26B8B4A0-1814-1546-B037-A6A051A3B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15">
              <a:extLst>
                <a:ext uri="{FF2B5EF4-FFF2-40B4-BE49-F238E27FC236}">
                  <a16:creationId xmlns:a16="http://schemas.microsoft.com/office/drawing/2014/main" id="{537C3A9A-8BBE-1547-BFB4-0AB27391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B707C35B-7858-2744-A3DC-553B7C5157D9}"/>
              </a:ext>
            </a:extLst>
          </p:cNvPr>
          <p:cNvGrpSpPr>
            <a:grpSpLocks noChangeAspect="1"/>
          </p:cNvGrpSpPr>
          <p:nvPr/>
        </p:nvGrpSpPr>
        <p:grpSpPr>
          <a:xfrm>
            <a:off x="693930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2" name="Freeform 114">
              <a:extLst>
                <a:ext uri="{FF2B5EF4-FFF2-40B4-BE49-F238E27FC236}">
                  <a16:creationId xmlns:a16="http://schemas.microsoft.com/office/drawing/2014/main" id="{9F20F18F-B796-4742-90CA-A30D1B6A4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15">
              <a:extLst>
                <a:ext uri="{FF2B5EF4-FFF2-40B4-BE49-F238E27FC236}">
                  <a16:creationId xmlns:a16="http://schemas.microsoft.com/office/drawing/2014/main" id="{EF6BC98F-A676-FD4E-95F0-FB858CBB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A8DC5DEB-6ABD-C444-AE92-875264175528}"/>
              </a:ext>
            </a:extLst>
          </p:cNvPr>
          <p:cNvGrpSpPr>
            <a:grpSpLocks noChangeAspect="1"/>
          </p:cNvGrpSpPr>
          <p:nvPr/>
        </p:nvGrpSpPr>
        <p:grpSpPr>
          <a:xfrm>
            <a:off x="753366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5" name="Freeform 114">
              <a:extLst>
                <a:ext uri="{FF2B5EF4-FFF2-40B4-BE49-F238E27FC236}">
                  <a16:creationId xmlns:a16="http://schemas.microsoft.com/office/drawing/2014/main" id="{0486B575-C889-DD4C-9501-65F8970E4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15">
              <a:extLst>
                <a:ext uri="{FF2B5EF4-FFF2-40B4-BE49-F238E27FC236}">
                  <a16:creationId xmlns:a16="http://schemas.microsoft.com/office/drawing/2014/main" id="{950C8719-5504-E244-A980-218EF757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BE2F45CF-4E8D-504E-90D7-289310CAD06E}"/>
              </a:ext>
            </a:extLst>
          </p:cNvPr>
          <p:cNvGrpSpPr>
            <a:grpSpLocks noChangeAspect="1"/>
          </p:cNvGrpSpPr>
          <p:nvPr/>
        </p:nvGrpSpPr>
        <p:grpSpPr>
          <a:xfrm>
            <a:off x="806401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8" name="Freeform 114">
              <a:extLst>
                <a:ext uri="{FF2B5EF4-FFF2-40B4-BE49-F238E27FC236}">
                  <a16:creationId xmlns:a16="http://schemas.microsoft.com/office/drawing/2014/main" id="{91AFB076-AFCD-8348-9E63-C955ADA4B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15">
              <a:extLst>
                <a:ext uri="{FF2B5EF4-FFF2-40B4-BE49-F238E27FC236}">
                  <a16:creationId xmlns:a16="http://schemas.microsoft.com/office/drawing/2014/main" id="{A911DDFE-1A74-1D45-9615-76F29CB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CA1A4AF-BBF3-3C4A-9F94-EAEB44410726}"/>
              </a:ext>
            </a:extLst>
          </p:cNvPr>
          <p:cNvGrpSpPr>
            <a:grpSpLocks noChangeAspect="1"/>
          </p:cNvGrpSpPr>
          <p:nvPr/>
        </p:nvGrpSpPr>
        <p:grpSpPr>
          <a:xfrm>
            <a:off x="8649235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1" name="Freeform 114">
              <a:extLst>
                <a:ext uri="{FF2B5EF4-FFF2-40B4-BE49-F238E27FC236}">
                  <a16:creationId xmlns:a16="http://schemas.microsoft.com/office/drawing/2014/main" id="{FF5F6C6C-D3F7-7442-A808-2D92730D4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5">
              <a:extLst>
                <a:ext uri="{FF2B5EF4-FFF2-40B4-BE49-F238E27FC236}">
                  <a16:creationId xmlns:a16="http://schemas.microsoft.com/office/drawing/2014/main" id="{2D896AB1-06E3-7F44-A179-EEB2C6A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85D16E03-235D-6246-A8CB-BB1C2FAF900F}"/>
              </a:ext>
            </a:extLst>
          </p:cNvPr>
          <p:cNvGrpSpPr>
            <a:grpSpLocks noChangeAspect="1"/>
          </p:cNvGrpSpPr>
          <p:nvPr/>
        </p:nvGrpSpPr>
        <p:grpSpPr>
          <a:xfrm>
            <a:off x="922530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4" name="Freeform 114">
              <a:extLst>
                <a:ext uri="{FF2B5EF4-FFF2-40B4-BE49-F238E27FC236}">
                  <a16:creationId xmlns:a16="http://schemas.microsoft.com/office/drawing/2014/main" id="{97C4C946-B186-6D47-B08A-D0999FBD5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15">
              <a:extLst>
                <a:ext uri="{FF2B5EF4-FFF2-40B4-BE49-F238E27FC236}">
                  <a16:creationId xmlns:a16="http://schemas.microsoft.com/office/drawing/2014/main" id="{C3787F7D-1DAD-A240-BB72-9F7EB68E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366BC0BC-A146-DD40-9351-B57238369FDF}"/>
              </a:ext>
            </a:extLst>
          </p:cNvPr>
          <p:cNvGrpSpPr>
            <a:grpSpLocks noChangeAspect="1"/>
          </p:cNvGrpSpPr>
          <p:nvPr/>
        </p:nvGrpSpPr>
        <p:grpSpPr>
          <a:xfrm>
            <a:off x="980137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7" name="Freeform 114">
              <a:extLst>
                <a:ext uri="{FF2B5EF4-FFF2-40B4-BE49-F238E27FC236}">
                  <a16:creationId xmlns:a16="http://schemas.microsoft.com/office/drawing/2014/main" id="{919DE162-AE80-4148-BE75-15B7A00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15">
              <a:extLst>
                <a:ext uri="{FF2B5EF4-FFF2-40B4-BE49-F238E27FC236}">
                  <a16:creationId xmlns:a16="http://schemas.microsoft.com/office/drawing/2014/main" id="{AC97B0AE-0227-7548-A1BF-499729E8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3BF0F99-526A-194D-A491-1B594E36F2A6}"/>
              </a:ext>
            </a:extLst>
          </p:cNvPr>
          <p:cNvGrpSpPr>
            <a:grpSpLocks noChangeAspect="1"/>
          </p:cNvGrpSpPr>
          <p:nvPr/>
        </p:nvGrpSpPr>
        <p:grpSpPr>
          <a:xfrm>
            <a:off x="1041402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0" name="Freeform 114">
              <a:extLst>
                <a:ext uri="{FF2B5EF4-FFF2-40B4-BE49-F238E27FC236}">
                  <a16:creationId xmlns:a16="http://schemas.microsoft.com/office/drawing/2014/main" id="{EC16A3BA-FF57-C740-9CA5-FE9808B8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15">
              <a:extLst>
                <a:ext uri="{FF2B5EF4-FFF2-40B4-BE49-F238E27FC236}">
                  <a16:creationId xmlns:a16="http://schemas.microsoft.com/office/drawing/2014/main" id="{9F8A7466-0755-6940-9A85-FFAB626C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14452FA-3340-5549-8DE5-5264CDF5344C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667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3" name="Freeform 114">
              <a:extLst>
                <a:ext uri="{FF2B5EF4-FFF2-40B4-BE49-F238E27FC236}">
                  <a16:creationId xmlns:a16="http://schemas.microsoft.com/office/drawing/2014/main" id="{7A48E05D-E0AD-D348-84D6-3BFC48013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15">
              <a:extLst>
                <a:ext uri="{FF2B5EF4-FFF2-40B4-BE49-F238E27FC236}">
                  <a16:creationId xmlns:a16="http://schemas.microsoft.com/office/drawing/2014/main" id="{9B985A8C-F94A-F942-8737-8130FACE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FFBF75BD-4BED-E64B-AAAB-EB1BA5E1E190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739" y="231043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6" name="Freeform 114">
              <a:extLst>
                <a:ext uri="{FF2B5EF4-FFF2-40B4-BE49-F238E27FC236}">
                  <a16:creationId xmlns:a16="http://schemas.microsoft.com/office/drawing/2014/main" id="{FEA79626-DBAA-CF40-A5C5-192CCBE89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15">
              <a:extLst>
                <a:ext uri="{FF2B5EF4-FFF2-40B4-BE49-F238E27FC236}">
                  <a16:creationId xmlns:a16="http://schemas.microsoft.com/office/drawing/2014/main" id="{C0D0D892-891D-474E-8D0B-87483C31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A0BE1CE6-C4E7-4A4B-95AC-09D15EFF9928}"/>
              </a:ext>
            </a:extLst>
          </p:cNvPr>
          <p:cNvGrpSpPr>
            <a:grpSpLocks noChangeAspect="1"/>
          </p:cNvGrpSpPr>
          <p:nvPr/>
        </p:nvGrpSpPr>
        <p:grpSpPr>
          <a:xfrm>
            <a:off x="501052" y="173970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9" name="Freeform 114">
              <a:extLst>
                <a:ext uri="{FF2B5EF4-FFF2-40B4-BE49-F238E27FC236}">
                  <a16:creationId xmlns:a16="http://schemas.microsoft.com/office/drawing/2014/main" id="{D4B01DBC-717F-5848-A2A8-D03EB07FB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5">
              <a:extLst>
                <a:ext uri="{FF2B5EF4-FFF2-40B4-BE49-F238E27FC236}">
                  <a16:creationId xmlns:a16="http://schemas.microsoft.com/office/drawing/2014/main" id="{24814221-809C-AC45-911C-32024979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BA57086E-226C-EB4D-86F9-C0B10347CB20}"/>
              </a:ext>
            </a:extLst>
          </p:cNvPr>
          <p:cNvGrpSpPr>
            <a:grpSpLocks noChangeAspect="1"/>
          </p:cNvGrpSpPr>
          <p:nvPr/>
        </p:nvGrpSpPr>
        <p:grpSpPr>
          <a:xfrm>
            <a:off x="107712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2" name="Freeform 114">
              <a:extLst>
                <a:ext uri="{FF2B5EF4-FFF2-40B4-BE49-F238E27FC236}">
                  <a16:creationId xmlns:a16="http://schemas.microsoft.com/office/drawing/2014/main" id="{E796B50B-8185-534C-B6F3-100DCBD69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>
              <a:extLst>
                <a:ext uri="{FF2B5EF4-FFF2-40B4-BE49-F238E27FC236}">
                  <a16:creationId xmlns:a16="http://schemas.microsoft.com/office/drawing/2014/main" id="{4E2FA0C5-841C-A841-BF5E-FC7BE079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B6B4F9C0-DFB2-7243-B64B-872947ECAB84}"/>
              </a:ext>
            </a:extLst>
          </p:cNvPr>
          <p:cNvGrpSpPr>
            <a:grpSpLocks noChangeAspect="1"/>
          </p:cNvGrpSpPr>
          <p:nvPr/>
        </p:nvGrpSpPr>
        <p:grpSpPr>
          <a:xfrm>
            <a:off x="167148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5" name="Freeform 114">
              <a:extLst>
                <a:ext uri="{FF2B5EF4-FFF2-40B4-BE49-F238E27FC236}">
                  <a16:creationId xmlns:a16="http://schemas.microsoft.com/office/drawing/2014/main" id="{B56F0453-0A88-5E4E-A7BE-6645F79B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5">
              <a:extLst>
                <a:ext uri="{FF2B5EF4-FFF2-40B4-BE49-F238E27FC236}">
                  <a16:creationId xmlns:a16="http://schemas.microsoft.com/office/drawing/2014/main" id="{F6D8C744-CE2F-8242-B247-CAD98CA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06A5B72-A4E1-7B47-9BEE-D192C6477D97}"/>
              </a:ext>
            </a:extLst>
          </p:cNvPr>
          <p:cNvGrpSpPr>
            <a:grpSpLocks noChangeAspect="1"/>
          </p:cNvGrpSpPr>
          <p:nvPr/>
        </p:nvGrpSpPr>
        <p:grpSpPr>
          <a:xfrm>
            <a:off x="223841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8" name="Freeform 114">
              <a:extLst>
                <a:ext uri="{FF2B5EF4-FFF2-40B4-BE49-F238E27FC236}">
                  <a16:creationId xmlns:a16="http://schemas.microsoft.com/office/drawing/2014/main" id="{D80E605E-FD95-0341-808D-A062DF59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15">
              <a:extLst>
                <a:ext uri="{FF2B5EF4-FFF2-40B4-BE49-F238E27FC236}">
                  <a16:creationId xmlns:a16="http://schemas.microsoft.com/office/drawing/2014/main" id="{FFBCAF6C-142A-B944-B329-BE80D1D4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F8823633-FED4-F24D-BDDB-36643FAF3991}"/>
              </a:ext>
            </a:extLst>
          </p:cNvPr>
          <p:cNvGrpSpPr>
            <a:grpSpLocks noChangeAspect="1"/>
          </p:cNvGrpSpPr>
          <p:nvPr/>
        </p:nvGrpSpPr>
        <p:grpSpPr>
          <a:xfrm>
            <a:off x="281448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1" name="Freeform 114">
              <a:extLst>
                <a:ext uri="{FF2B5EF4-FFF2-40B4-BE49-F238E27FC236}">
                  <a16:creationId xmlns:a16="http://schemas.microsoft.com/office/drawing/2014/main" id="{A64A6236-2181-1A46-BB17-D6E66414B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15">
              <a:extLst>
                <a:ext uri="{FF2B5EF4-FFF2-40B4-BE49-F238E27FC236}">
                  <a16:creationId xmlns:a16="http://schemas.microsoft.com/office/drawing/2014/main" id="{3925E569-682F-4A45-B71B-C9E690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A091EBE3-3E30-7448-BCCA-468F536DC3BC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00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4" name="Freeform 114">
              <a:extLst>
                <a:ext uri="{FF2B5EF4-FFF2-40B4-BE49-F238E27FC236}">
                  <a16:creationId xmlns:a16="http://schemas.microsoft.com/office/drawing/2014/main" id="{D27EAD3B-C5E5-7341-A044-E4FEE7854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5">
              <a:extLst>
                <a:ext uri="{FF2B5EF4-FFF2-40B4-BE49-F238E27FC236}">
                  <a16:creationId xmlns:a16="http://schemas.microsoft.com/office/drawing/2014/main" id="{BDACC0ED-96CC-C048-B27D-A15CA108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46DC60A-E914-5443-9F2E-AC4ED3CE314B}"/>
              </a:ext>
            </a:extLst>
          </p:cNvPr>
          <p:cNvGrpSpPr>
            <a:grpSpLocks noChangeAspect="1"/>
          </p:cNvGrpSpPr>
          <p:nvPr/>
        </p:nvGrpSpPr>
        <p:grpSpPr>
          <a:xfrm>
            <a:off x="397577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7" name="Freeform 114">
              <a:extLst>
                <a:ext uri="{FF2B5EF4-FFF2-40B4-BE49-F238E27FC236}">
                  <a16:creationId xmlns:a16="http://schemas.microsoft.com/office/drawing/2014/main" id="{7BBAA87D-4E9A-6A41-8DCF-47BB5ED7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15">
              <a:extLst>
                <a:ext uri="{FF2B5EF4-FFF2-40B4-BE49-F238E27FC236}">
                  <a16:creationId xmlns:a16="http://schemas.microsoft.com/office/drawing/2014/main" id="{34C93717-7C0D-6A44-96A2-AB0133F9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09664CF-DE78-2948-9C44-2D70018DA5FE}"/>
              </a:ext>
            </a:extLst>
          </p:cNvPr>
          <p:cNvGrpSpPr>
            <a:grpSpLocks noChangeAspect="1"/>
          </p:cNvGrpSpPr>
          <p:nvPr/>
        </p:nvGrpSpPr>
        <p:grpSpPr>
          <a:xfrm>
            <a:off x="4560988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0" name="Freeform 114">
              <a:extLst>
                <a:ext uri="{FF2B5EF4-FFF2-40B4-BE49-F238E27FC236}">
                  <a16:creationId xmlns:a16="http://schemas.microsoft.com/office/drawing/2014/main" id="{C136ABAB-58A3-5043-9C62-7CD98AC2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5">
              <a:extLst>
                <a:ext uri="{FF2B5EF4-FFF2-40B4-BE49-F238E27FC236}">
                  <a16:creationId xmlns:a16="http://schemas.microsoft.com/office/drawing/2014/main" id="{36DD3C57-F147-E043-A9F3-A16BC58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BEDAFEB2-6812-714D-9EB3-94AE291903F5}"/>
              </a:ext>
            </a:extLst>
          </p:cNvPr>
          <p:cNvGrpSpPr>
            <a:grpSpLocks noChangeAspect="1"/>
          </p:cNvGrpSpPr>
          <p:nvPr/>
        </p:nvGrpSpPr>
        <p:grpSpPr>
          <a:xfrm>
            <a:off x="5137060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105BC54-C805-404C-AD90-3E2B9B3E3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60137BE9-1F2B-5B42-8BC5-0B5FE05B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8D05D832-2CCF-1343-9171-22DB29BD26D3}"/>
              </a:ext>
            </a:extLst>
          </p:cNvPr>
          <p:cNvGrpSpPr>
            <a:grpSpLocks noChangeAspect="1"/>
          </p:cNvGrpSpPr>
          <p:nvPr/>
        </p:nvGrpSpPr>
        <p:grpSpPr>
          <a:xfrm>
            <a:off x="571313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6" name="Freeform 114">
              <a:extLst>
                <a:ext uri="{FF2B5EF4-FFF2-40B4-BE49-F238E27FC236}">
                  <a16:creationId xmlns:a16="http://schemas.microsoft.com/office/drawing/2014/main" id="{E6A0C9DF-5B3D-D44E-9952-2256AA551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5">
              <a:extLst>
                <a:ext uri="{FF2B5EF4-FFF2-40B4-BE49-F238E27FC236}">
                  <a16:creationId xmlns:a16="http://schemas.microsoft.com/office/drawing/2014/main" id="{D06118F3-0654-0140-BFD8-2AD9C427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73CD6187-9FE2-0A4E-BDF3-86F9379DFE43}"/>
              </a:ext>
            </a:extLst>
          </p:cNvPr>
          <p:cNvGrpSpPr>
            <a:grpSpLocks noChangeAspect="1"/>
          </p:cNvGrpSpPr>
          <p:nvPr/>
        </p:nvGrpSpPr>
        <p:grpSpPr>
          <a:xfrm>
            <a:off x="633492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9" name="Freeform 114">
              <a:extLst>
                <a:ext uri="{FF2B5EF4-FFF2-40B4-BE49-F238E27FC236}">
                  <a16:creationId xmlns:a16="http://schemas.microsoft.com/office/drawing/2014/main" id="{5AA4AE52-E3EE-944D-B394-8D249C87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>
              <a:extLst>
                <a:ext uri="{FF2B5EF4-FFF2-40B4-BE49-F238E27FC236}">
                  <a16:creationId xmlns:a16="http://schemas.microsoft.com/office/drawing/2014/main" id="{77F2CCB7-FB1F-A841-82C0-35E0C4C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19082B53-E8FE-664A-84FD-18DE666EFE31}"/>
              </a:ext>
            </a:extLst>
          </p:cNvPr>
          <p:cNvGrpSpPr>
            <a:grpSpLocks noChangeAspect="1"/>
          </p:cNvGrpSpPr>
          <p:nvPr/>
        </p:nvGrpSpPr>
        <p:grpSpPr>
          <a:xfrm>
            <a:off x="694757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2" name="Freeform 114">
              <a:extLst>
                <a:ext uri="{FF2B5EF4-FFF2-40B4-BE49-F238E27FC236}">
                  <a16:creationId xmlns:a16="http://schemas.microsoft.com/office/drawing/2014/main" id="{5E3EF373-1EA0-F742-82F9-0AC8F2DCC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5">
              <a:extLst>
                <a:ext uri="{FF2B5EF4-FFF2-40B4-BE49-F238E27FC236}">
                  <a16:creationId xmlns:a16="http://schemas.microsoft.com/office/drawing/2014/main" id="{99947651-4556-9247-990D-A7712F90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A7FC6D2E-938F-8241-BE09-C1E741F8CA74}"/>
              </a:ext>
            </a:extLst>
          </p:cNvPr>
          <p:cNvGrpSpPr>
            <a:grpSpLocks noChangeAspect="1"/>
          </p:cNvGrpSpPr>
          <p:nvPr/>
        </p:nvGrpSpPr>
        <p:grpSpPr>
          <a:xfrm>
            <a:off x="754193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5" name="Freeform 114">
              <a:extLst>
                <a:ext uri="{FF2B5EF4-FFF2-40B4-BE49-F238E27FC236}">
                  <a16:creationId xmlns:a16="http://schemas.microsoft.com/office/drawing/2014/main" id="{96798B7F-19EA-2246-BC26-DC92FB47F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15">
              <a:extLst>
                <a:ext uri="{FF2B5EF4-FFF2-40B4-BE49-F238E27FC236}">
                  <a16:creationId xmlns:a16="http://schemas.microsoft.com/office/drawing/2014/main" id="{FB3DC5BB-74A3-1C47-A7F4-E9257DC50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39A57541-15C2-D741-94D2-27A518E679C4}"/>
              </a:ext>
            </a:extLst>
          </p:cNvPr>
          <p:cNvGrpSpPr>
            <a:grpSpLocks noChangeAspect="1"/>
          </p:cNvGrpSpPr>
          <p:nvPr/>
        </p:nvGrpSpPr>
        <p:grpSpPr>
          <a:xfrm>
            <a:off x="807228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8" name="Freeform 114">
              <a:extLst>
                <a:ext uri="{FF2B5EF4-FFF2-40B4-BE49-F238E27FC236}">
                  <a16:creationId xmlns:a16="http://schemas.microsoft.com/office/drawing/2014/main" id="{C3D4594E-2822-8D41-BCEB-B6699EAA6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15">
              <a:extLst>
                <a:ext uri="{FF2B5EF4-FFF2-40B4-BE49-F238E27FC236}">
                  <a16:creationId xmlns:a16="http://schemas.microsoft.com/office/drawing/2014/main" id="{37BE3729-11E3-4C42-B5C2-706C85BE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03B38EE4-39A9-174C-B985-DD9957D88967}"/>
              </a:ext>
            </a:extLst>
          </p:cNvPr>
          <p:cNvGrpSpPr>
            <a:grpSpLocks noChangeAspect="1"/>
          </p:cNvGrpSpPr>
          <p:nvPr/>
        </p:nvGrpSpPr>
        <p:grpSpPr>
          <a:xfrm>
            <a:off x="8657500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1" name="Freeform 114">
              <a:extLst>
                <a:ext uri="{FF2B5EF4-FFF2-40B4-BE49-F238E27FC236}">
                  <a16:creationId xmlns:a16="http://schemas.microsoft.com/office/drawing/2014/main" id="{A75C8430-7D56-5543-AACD-BAC099617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5">
              <a:extLst>
                <a:ext uri="{FF2B5EF4-FFF2-40B4-BE49-F238E27FC236}">
                  <a16:creationId xmlns:a16="http://schemas.microsoft.com/office/drawing/2014/main" id="{BBC6D073-4C6B-E04E-8BFE-EA89CAD5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9B3771B8-6757-B949-ABB4-D897911D4EFB}"/>
              </a:ext>
            </a:extLst>
          </p:cNvPr>
          <p:cNvGrpSpPr>
            <a:grpSpLocks noChangeAspect="1"/>
          </p:cNvGrpSpPr>
          <p:nvPr/>
        </p:nvGrpSpPr>
        <p:grpSpPr>
          <a:xfrm>
            <a:off x="923357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378074DD-102A-FD41-942D-EDD3A8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1AB8ADA7-8BD6-0C4D-8DE1-B4661D0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EBF6A18-1521-E942-B79D-A23D861BE2CF}"/>
              </a:ext>
            </a:extLst>
          </p:cNvPr>
          <p:cNvGrpSpPr>
            <a:grpSpLocks noChangeAspect="1"/>
          </p:cNvGrpSpPr>
          <p:nvPr/>
        </p:nvGrpSpPr>
        <p:grpSpPr>
          <a:xfrm>
            <a:off x="980964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7" name="Freeform 114">
              <a:extLst>
                <a:ext uri="{FF2B5EF4-FFF2-40B4-BE49-F238E27FC236}">
                  <a16:creationId xmlns:a16="http://schemas.microsoft.com/office/drawing/2014/main" id="{3B3E52CF-C422-854C-B28C-ED8A4417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5">
              <a:extLst>
                <a:ext uri="{FF2B5EF4-FFF2-40B4-BE49-F238E27FC236}">
                  <a16:creationId xmlns:a16="http://schemas.microsoft.com/office/drawing/2014/main" id="{939C63A7-6952-9B4B-8D55-1ABB663A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12AC3F8-D5F2-EF41-8383-663B18AA8002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29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0" name="Freeform 114">
              <a:extLst>
                <a:ext uri="{FF2B5EF4-FFF2-40B4-BE49-F238E27FC236}">
                  <a16:creationId xmlns:a16="http://schemas.microsoft.com/office/drawing/2014/main" id="{2656264B-1659-5A43-8707-253E889D9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15">
              <a:extLst>
                <a:ext uri="{FF2B5EF4-FFF2-40B4-BE49-F238E27FC236}">
                  <a16:creationId xmlns:a16="http://schemas.microsoft.com/office/drawing/2014/main" id="{0052BB13-B8E0-5148-B207-275A1414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A9D5117B-2DAC-5440-9473-FE1C4ED5223C}"/>
              </a:ext>
            </a:extLst>
          </p:cNvPr>
          <p:cNvGrpSpPr>
            <a:grpSpLocks noChangeAspect="1"/>
          </p:cNvGrpSpPr>
          <p:nvPr/>
        </p:nvGrpSpPr>
        <p:grpSpPr>
          <a:xfrm>
            <a:off x="10970932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3" name="Freeform 114">
              <a:extLst>
                <a:ext uri="{FF2B5EF4-FFF2-40B4-BE49-F238E27FC236}">
                  <a16:creationId xmlns:a16="http://schemas.microsoft.com/office/drawing/2014/main" id="{5494E31E-B64B-E946-B17A-D075727B0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15">
              <a:extLst>
                <a:ext uri="{FF2B5EF4-FFF2-40B4-BE49-F238E27FC236}">
                  <a16:creationId xmlns:a16="http://schemas.microsoft.com/office/drawing/2014/main" id="{C05C3108-1E04-0041-A2D4-A18D1F69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B437921-2032-5A48-8735-BB9FCDD49B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004" y="173690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6" name="Freeform 114">
              <a:extLst>
                <a:ext uri="{FF2B5EF4-FFF2-40B4-BE49-F238E27FC236}">
                  <a16:creationId xmlns:a16="http://schemas.microsoft.com/office/drawing/2014/main" id="{80BCD198-16A2-7441-8BBB-EFCE35EC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15">
              <a:extLst>
                <a:ext uri="{FF2B5EF4-FFF2-40B4-BE49-F238E27FC236}">
                  <a16:creationId xmlns:a16="http://schemas.microsoft.com/office/drawing/2014/main" id="{45EC04A8-DCE4-2F49-AF7B-34255B5F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43912032-F8C3-2B43-A367-C402D6DC5F34}"/>
              </a:ext>
            </a:extLst>
          </p:cNvPr>
          <p:cNvGrpSpPr>
            <a:grpSpLocks noChangeAspect="1"/>
          </p:cNvGrpSpPr>
          <p:nvPr/>
        </p:nvGrpSpPr>
        <p:grpSpPr>
          <a:xfrm>
            <a:off x="501752" y="1156793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9" name="Freeform 114">
              <a:extLst>
                <a:ext uri="{FF2B5EF4-FFF2-40B4-BE49-F238E27FC236}">
                  <a16:creationId xmlns:a16="http://schemas.microsoft.com/office/drawing/2014/main" id="{2D829258-C60C-0B45-90E6-B088524A0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15">
              <a:extLst>
                <a:ext uri="{FF2B5EF4-FFF2-40B4-BE49-F238E27FC236}">
                  <a16:creationId xmlns:a16="http://schemas.microsoft.com/office/drawing/2014/main" id="{0CCE736D-0726-2A47-9696-91DBBFFB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5BDB75F-2E4D-8E47-84CE-E4D2C9A3BC2D}"/>
              </a:ext>
            </a:extLst>
          </p:cNvPr>
          <p:cNvGrpSpPr>
            <a:grpSpLocks noChangeAspect="1"/>
          </p:cNvGrpSpPr>
          <p:nvPr/>
        </p:nvGrpSpPr>
        <p:grpSpPr>
          <a:xfrm>
            <a:off x="107782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2" name="Freeform 114">
              <a:extLst>
                <a:ext uri="{FF2B5EF4-FFF2-40B4-BE49-F238E27FC236}">
                  <a16:creationId xmlns:a16="http://schemas.microsoft.com/office/drawing/2014/main" id="{60605BEF-CD9B-0D43-BF3C-451EA0626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15">
              <a:extLst>
                <a:ext uri="{FF2B5EF4-FFF2-40B4-BE49-F238E27FC236}">
                  <a16:creationId xmlns:a16="http://schemas.microsoft.com/office/drawing/2014/main" id="{0845AA33-277B-4941-9E27-23F2AD79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1EE98DC8-1121-8A4B-BB84-09FE6DA66B83}"/>
              </a:ext>
            </a:extLst>
          </p:cNvPr>
          <p:cNvGrpSpPr>
            <a:grpSpLocks noChangeAspect="1"/>
          </p:cNvGrpSpPr>
          <p:nvPr/>
        </p:nvGrpSpPr>
        <p:grpSpPr>
          <a:xfrm>
            <a:off x="167218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5" name="Freeform 114">
              <a:extLst>
                <a:ext uri="{FF2B5EF4-FFF2-40B4-BE49-F238E27FC236}">
                  <a16:creationId xmlns:a16="http://schemas.microsoft.com/office/drawing/2014/main" id="{995885A6-79B5-E641-BEB4-B60F6F1A5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15">
              <a:extLst>
                <a:ext uri="{FF2B5EF4-FFF2-40B4-BE49-F238E27FC236}">
                  <a16:creationId xmlns:a16="http://schemas.microsoft.com/office/drawing/2014/main" id="{A24BEB95-E2DD-6D48-B21A-18066EB7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EF1B7B8C-D69D-0643-92F4-AD6835666321}"/>
              </a:ext>
            </a:extLst>
          </p:cNvPr>
          <p:cNvGrpSpPr>
            <a:grpSpLocks noChangeAspect="1"/>
          </p:cNvGrpSpPr>
          <p:nvPr/>
        </p:nvGrpSpPr>
        <p:grpSpPr>
          <a:xfrm>
            <a:off x="223911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8" name="Freeform 114">
              <a:extLst>
                <a:ext uri="{FF2B5EF4-FFF2-40B4-BE49-F238E27FC236}">
                  <a16:creationId xmlns:a16="http://schemas.microsoft.com/office/drawing/2014/main" id="{FE8DD515-3078-E64E-B2D6-0762B201E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5">
              <a:extLst>
                <a:ext uri="{FF2B5EF4-FFF2-40B4-BE49-F238E27FC236}">
                  <a16:creationId xmlns:a16="http://schemas.microsoft.com/office/drawing/2014/main" id="{3226B507-E6AB-9343-BC94-219E2C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A3C0B070-F138-8E4A-AA8C-2EF49E4949DB}"/>
              </a:ext>
            </a:extLst>
          </p:cNvPr>
          <p:cNvGrpSpPr>
            <a:grpSpLocks noChangeAspect="1"/>
          </p:cNvGrpSpPr>
          <p:nvPr/>
        </p:nvGrpSpPr>
        <p:grpSpPr>
          <a:xfrm>
            <a:off x="281518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1" name="Freeform 114">
              <a:extLst>
                <a:ext uri="{FF2B5EF4-FFF2-40B4-BE49-F238E27FC236}">
                  <a16:creationId xmlns:a16="http://schemas.microsoft.com/office/drawing/2014/main" id="{EAEDF27F-96A1-3343-B41A-3460FDE61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5">
              <a:extLst>
                <a:ext uri="{FF2B5EF4-FFF2-40B4-BE49-F238E27FC236}">
                  <a16:creationId xmlns:a16="http://schemas.microsoft.com/office/drawing/2014/main" id="{614317B3-005C-3B4D-B534-87489E49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02B8EAB6-AD88-8641-B55E-0D82322CA6AA}"/>
              </a:ext>
            </a:extLst>
          </p:cNvPr>
          <p:cNvGrpSpPr>
            <a:grpSpLocks noChangeAspect="1"/>
          </p:cNvGrpSpPr>
          <p:nvPr/>
        </p:nvGrpSpPr>
        <p:grpSpPr>
          <a:xfrm>
            <a:off x="3400400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4" name="Freeform 114">
              <a:extLst>
                <a:ext uri="{FF2B5EF4-FFF2-40B4-BE49-F238E27FC236}">
                  <a16:creationId xmlns:a16="http://schemas.microsoft.com/office/drawing/2014/main" id="{680B4F80-4422-3842-B24D-CD5627C96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5">
              <a:extLst>
                <a:ext uri="{FF2B5EF4-FFF2-40B4-BE49-F238E27FC236}">
                  <a16:creationId xmlns:a16="http://schemas.microsoft.com/office/drawing/2014/main" id="{13E275E8-BF8B-014B-B501-A3AE4D5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356ED03A-A757-7D41-9EF0-3EE642264DAB}"/>
              </a:ext>
            </a:extLst>
          </p:cNvPr>
          <p:cNvGrpSpPr>
            <a:grpSpLocks noChangeAspect="1"/>
          </p:cNvGrpSpPr>
          <p:nvPr/>
        </p:nvGrpSpPr>
        <p:grpSpPr>
          <a:xfrm>
            <a:off x="397647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7" name="Freeform 114">
              <a:extLst>
                <a:ext uri="{FF2B5EF4-FFF2-40B4-BE49-F238E27FC236}">
                  <a16:creationId xmlns:a16="http://schemas.microsoft.com/office/drawing/2014/main" id="{F010051E-304F-E14D-95AE-E7D88DD03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5">
              <a:extLst>
                <a:ext uri="{FF2B5EF4-FFF2-40B4-BE49-F238E27FC236}">
                  <a16:creationId xmlns:a16="http://schemas.microsoft.com/office/drawing/2014/main" id="{2FB4B6A6-E2B3-8A49-A5BF-F91BC29D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82D8CC63-5A4C-6C49-A305-DE34D3CD85AB}"/>
              </a:ext>
            </a:extLst>
          </p:cNvPr>
          <p:cNvGrpSpPr>
            <a:grpSpLocks noChangeAspect="1"/>
          </p:cNvGrpSpPr>
          <p:nvPr/>
        </p:nvGrpSpPr>
        <p:grpSpPr>
          <a:xfrm>
            <a:off x="4561688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0" name="Freeform 114">
              <a:extLst>
                <a:ext uri="{FF2B5EF4-FFF2-40B4-BE49-F238E27FC236}">
                  <a16:creationId xmlns:a16="http://schemas.microsoft.com/office/drawing/2014/main" id="{174E9C76-D1DB-394E-B2AF-C28FF46D8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15">
              <a:extLst>
                <a:ext uri="{FF2B5EF4-FFF2-40B4-BE49-F238E27FC236}">
                  <a16:creationId xmlns:a16="http://schemas.microsoft.com/office/drawing/2014/main" id="{192CFC2C-C49C-8D41-B483-A3576ED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8185AA-2CD1-2542-84AA-3BC8CA9B9A8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760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3" name="Freeform 114">
              <a:extLst>
                <a:ext uri="{FF2B5EF4-FFF2-40B4-BE49-F238E27FC236}">
                  <a16:creationId xmlns:a16="http://schemas.microsoft.com/office/drawing/2014/main" id="{B2D5FEFA-5E4D-C44E-9B91-531909E92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15">
              <a:extLst>
                <a:ext uri="{FF2B5EF4-FFF2-40B4-BE49-F238E27FC236}">
                  <a16:creationId xmlns:a16="http://schemas.microsoft.com/office/drawing/2014/main" id="{1ACA3673-0971-DC4C-971C-C6B2C4FA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765F3759-0C72-F54A-8BC2-688649BF8489}"/>
              </a:ext>
            </a:extLst>
          </p:cNvPr>
          <p:cNvGrpSpPr>
            <a:grpSpLocks noChangeAspect="1"/>
          </p:cNvGrpSpPr>
          <p:nvPr/>
        </p:nvGrpSpPr>
        <p:grpSpPr>
          <a:xfrm>
            <a:off x="571383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6" name="Freeform 114">
              <a:extLst>
                <a:ext uri="{FF2B5EF4-FFF2-40B4-BE49-F238E27FC236}">
                  <a16:creationId xmlns:a16="http://schemas.microsoft.com/office/drawing/2014/main" id="{F5EE2516-12D4-7844-BD5A-53BBAAA8B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15">
              <a:extLst>
                <a:ext uri="{FF2B5EF4-FFF2-40B4-BE49-F238E27FC236}">
                  <a16:creationId xmlns:a16="http://schemas.microsoft.com/office/drawing/2014/main" id="{A97BE68B-1726-0F4C-A40E-4E1D886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D08B87D5-F804-F941-B7C1-19ACB44BD579}"/>
              </a:ext>
            </a:extLst>
          </p:cNvPr>
          <p:cNvGrpSpPr>
            <a:grpSpLocks noChangeAspect="1"/>
          </p:cNvGrpSpPr>
          <p:nvPr/>
        </p:nvGrpSpPr>
        <p:grpSpPr>
          <a:xfrm>
            <a:off x="633562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5D41AF3-140B-5A40-842B-8A0294753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F210F158-EE2A-D541-A1F9-0B31B04C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672DA7A2-191C-A046-9A3F-45FE97AE23F2}"/>
              </a:ext>
            </a:extLst>
          </p:cNvPr>
          <p:cNvGrpSpPr>
            <a:grpSpLocks noChangeAspect="1"/>
          </p:cNvGrpSpPr>
          <p:nvPr/>
        </p:nvGrpSpPr>
        <p:grpSpPr>
          <a:xfrm>
            <a:off x="694827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2" name="Freeform 114">
              <a:extLst>
                <a:ext uri="{FF2B5EF4-FFF2-40B4-BE49-F238E27FC236}">
                  <a16:creationId xmlns:a16="http://schemas.microsoft.com/office/drawing/2014/main" id="{4AEE4A3E-4958-1649-8BA8-E7A90F11E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5">
              <a:extLst>
                <a:ext uri="{FF2B5EF4-FFF2-40B4-BE49-F238E27FC236}">
                  <a16:creationId xmlns:a16="http://schemas.microsoft.com/office/drawing/2014/main" id="{7336082A-1F69-3F4C-8EED-4B5641B5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BFBB8D-48CA-3D47-B321-6B26E6372F25}"/>
              </a:ext>
            </a:extLst>
          </p:cNvPr>
          <p:cNvGrpSpPr>
            <a:grpSpLocks noChangeAspect="1"/>
          </p:cNvGrpSpPr>
          <p:nvPr/>
        </p:nvGrpSpPr>
        <p:grpSpPr>
          <a:xfrm>
            <a:off x="754263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5" name="Freeform 114">
              <a:extLst>
                <a:ext uri="{FF2B5EF4-FFF2-40B4-BE49-F238E27FC236}">
                  <a16:creationId xmlns:a16="http://schemas.microsoft.com/office/drawing/2014/main" id="{E56F175A-7F2A-AE43-A7F4-A196ACDA5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5">
              <a:extLst>
                <a:ext uri="{FF2B5EF4-FFF2-40B4-BE49-F238E27FC236}">
                  <a16:creationId xmlns:a16="http://schemas.microsoft.com/office/drawing/2014/main" id="{F8B749D0-4FD1-7944-9B2C-F006A179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5F8BFD92-965E-5842-BB00-18A1F2CB87D7}"/>
              </a:ext>
            </a:extLst>
          </p:cNvPr>
          <p:cNvGrpSpPr>
            <a:grpSpLocks noChangeAspect="1"/>
          </p:cNvGrpSpPr>
          <p:nvPr/>
        </p:nvGrpSpPr>
        <p:grpSpPr>
          <a:xfrm>
            <a:off x="807298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AD58E0EA-A859-564B-8354-6B1AE3E3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E7579049-13CD-E54F-8D12-96F74AAA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02D64D4-0ED6-7A44-A0C8-06209CBD8807}"/>
              </a:ext>
            </a:extLst>
          </p:cNvPr>
          <p:cNvGrpSpPr>
            <a:grpSpLocks noChangeAspect="1"/>
          </p:cNvGrpSpPr>
          <p:nvPr/>
        </p:nvGrpSpPr>
        <p:grpSpPr>
          <a:xfrm>
            <a:off x="8658200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1" name="Freeform 114">
              <a:extLst>
                <a:ext uri="{FF2B5EF4-FFF2-40B4-BE49-F238E27FC236}">
                  <a16:creationId xmlns:a16="http://schemas.microsoft.com/office/drawing/2014/main" id="{DE38FB6C-5949-BC41-8B1A-6A3D97812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15">
              <a:extLst>
                <a:ext uri="{FF2B5EF4-FFF2-40B4-BE49-F238E27FC236}">
                  <a16:creationId xmlns:a16="http://schemas.microsoft.com/office/drawing/2014/main" id="{CDEA4894-E10B-9B4B-A5BE-FE918691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3984F3E3-883F-6341-8195-4C083EAAC530}"/>
              </a:ext>
            </a:extLst>
          </p:cNvPr>
          <p:cNvGrpSpPr>
            <a:grpSpLocks noChangeAspect="1"/>
          </p:cNvGrpSpPr>
          <p:nvPr/>
        </p:nvGrpSpPr>
        <p:grpSpPr>
          <a:xfrm>
            <a:off x="923427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4" name="Freeform 114">
              <a:extLst>
                <a:ext uri="{FF2B5EF4-FFF2-40B4-BE49-F238E27FC236}">
                  <a16:creationId xmlns:a16="http://schemas.microsoft.com/office/drawing/2014/main" id="{CD043B1C-9484-0E48-BE49-9538AC8E8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5">
              <a:extLst>
                <a:ext uri="{FF2B5EF4-FFF2-40B4-BE49-F238E27FC236}">
                  <a16:creationId xmlns:a16="http://schemas.microsoft.com/office/drawing/2014/main" id="{0D74C17A-D4B2-3A45-890D-4B9F245D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B5FB95CC-5AA1-9C4C-908D-96EA9F7A4E70}"/>
              </a:ext>
            </a:extLst>
          </p:cNvPr>
          <p:cNvGrpSpPr>
            <a:grpSpLocks noChangeAspect="1"/>
          </p:cNvGrpSpPr>
          <p:nvPr/>
        </p:nvGrpSpPr>
        <p:grpSpPr>
          <a:xfrm>
            <a:off x="981034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7" name="Freeform 114">
              <a:extLst>
                <a:ext uri="{FF2B5EF4-FFF2-40B4-BE49-F238E27FC236}">
                  <a16:creationId xmlns:a16="http://schemas.microsoft.com/office/drawing/2014/main" id="{4B0352E4-270F-044A-B6F9-AC1563D21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5">
              <a:extLst>
                <a:ext uri="{FF2B5EF4-FFF2-40B4-BE49-F238E27FC236}">
                  <a16:creationId xmlns:a16="http://schemas.microsoft.com/office/drawing/2014/main" id="{F12D39DD-3F34-3741-88B7-0CCE510D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CC9EF7D-176D-0642-BB41-41BA338F83ED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99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0" name="Freeform 114">
              <a:extLst>
                <a:ext uri="{FF2B5EF4-FFF2-40B4-BE49-F238E27FC236}">
                  <a16:creationId xmlns:a16="http://schemas.microsoft.com/office/drawing/2014/main" id="{164E0CEF-BC42-D942-BCE4-333869E2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5">
              <a:extLst>
                <a:ext uri="{FF2B5EF4-FFF2-40B4-BE49-F238E27FC236}">
                  <a16:creationId xmlns:a16="http://schemas.microsoft.com/office/drawing/2014/main" id="{001789A7-8F56-8B4B-9242-7BA43FE4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768385AC-FE9A-8249-97B5-8CDA36DF1A2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1632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3" name="Freeform 114">
              <a:extLst>
                <a:ext uri="{FF2B5EF4-FFF2-40B4-BE49-F238E27FC236}">
                  <a16:creationId xmlns:a16="http://schemas.microsoft.com/office/drawing/2014/main" id="{ED4A9582-8DC5-6348-91DE-F8A52713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5">
              <a:extLst>
                <a:ext uri="{FF2B5EF4-FFF2-40B4-BE49-F238E27FC236}">
                  <a16:creationId xmlns:a16="http://schemas.microsoft.com/office/drawing/2014/main" id="{5D36DF3A-F7C9-334D-A966-75036BDF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97D1ED30-3FAA-C34D-886E-6CA742650E69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704" y="1153992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6" name="Freeform 114">
              <a:extLst>
                <a:ext uri="{FF2B5EF4-FFF2-40B4-BE49-F238E27FC236}">
                  <a16:creationId xmlns:a16="http://schemas.microsoft.com/office/drawing/2014/main" id="{FB241E98-8888-DE4B-B0A5-144597FFA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5">
              <a:extLst>
                <a:ext uri="{FF2B5EF4-FFF2-40B4-BE49-F238E27FC236}">
                  <a16:creationId xmlns:a16="http://schemas.microsoft.com/office/drawing/2014/main" id="{F1A7F679-B64D-6D4F-8252-4D3781B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47E22442-A140-D849-A346-856745448052}"/>
              </a:ext>
            </a:extLst>
          </p:cNvPr>
          <p:cNvGrpSpPr>
            <a:grpSpLocks noChangeAspect="1"/>
          </p:cNvGrpSpPr>
          <p:nvPr/>
        </p:nvGrpSpPr>
        <p:grpSpPr>
          <a:xfrm>
            <a:off x="510017" y="583258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9" name="Freeform 114">
              <a:extLst>
                <a:ext uri="{FF2B5EF4-FFF2-40B4-BE49-F238E27FC236}">
                  <a16:creationId xmlns:a16="http://schemas.microsoft.com/office/drawing/2014/main" id="{AC7F3191-0E3E-F14C-A723-6A0161F4C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5">
              <a:extLst>
                <a:ext uri="{FF2B5EF4-FFF2-40B4-BE49-F238E27FC236}">
                  <a16:creationId xmlns:a16="http://schemas.microsoft.com/office/drawing/2014/main" id="{B4FBB879-BB51-A240-AE95-0EEA2E44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45F062D7-76E9-6B44-B685-B489532FB417}"/>
              </a:ext>
            </a:extLst>
          </p:cNvPr>
          <p:cNvGrpSpPr>
            <a:grpSpLocks noChangeAspect="1"/>
          </p:cNvGrpSpPr>
          <p:nvPr/>
        </p:nvGrpSpPr>
        <p:grpSpPr>
          <a:xfrm>
            <a:off x="108608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403D69D8-0AF4-E340-B108-64B750EEE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DB9B1457-E56B-224E-9067-31905276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752DA0FB-54D8-494C-8BA4-AD67FF0E0AC8}"/>
              </a:ext>
            </a:extLst>
          </p:cNvPr>
          <p:cNvGrpSpPr>
            <a:grpSpLocks noChangeAspect="1"/>
          </p:cNvGrpSpPr>
          <p:nvPr/>
        </p:nvGrpSpPr>
        <p:grpSpPr>
          <a:xfrm>
            <a:off x="168044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5" name="Freeform 114">
              <a:extLst>
                <a:ext uri="{FF2B5EF4-FFF2-40B4-BE49-F238E27FC236}">
                  <a16:creationId xmlns:a16="http://schemas.microsoft.com/office/drawing/2014/main" id="{6458B9B4-0ABF-234E-9A7D-E81346EBA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>
              <a:extLst>
                <a:ext uri="{FF2B5EF4-FFF2-40B4-BE49-F238E27FC236}">
                  <a16:creationId xmlns:a16="http://schemas.microsoft.com/office/drawing/2014/main" id="{B405BEE7-631E-544B-88F3-E1CA6A6C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10BB3C-9C16-4143-9AF2-D7FA36B6EC40}"/>
              </a:ext>
            </a:extLst>
          </p:cNvPr>
          <p:cNvGrpSpPr>
            <a:grpSpLocks noChangeAspect="1"/>
          </p:cNvGrpSpPr>
          <p:nvPr/>
        </p:nvGrpSpPr>
        <p:grpSpPr>
          <a:xfrm>
            <a:off x="224737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8" name="Freeform 114">
              <a:extLst>
                <a:ext uri="{FF2B5EF4-FFF2-40B4-BE49-F238E27FC236}">
                  <a16:creationId xmlns:a16="http://schemas.microsoft.com/office/drawing/2014/main" id="{1BF2C902-A87B-E344-A18C-4379F463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5">
              <a:extLst>
                <a:ext uri="{FF2B5EF4-FFF2-40B4-BE49-F238E27FC236}">
                  <a16:creationId xmlns:a16="http://schemas.microsoft.com/office/drawing/2014/main" id="{FD3C860B-FE14-194D-A7E1-5E5FC1C4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1DF7C119-7BE9-AB47-9C3B-AC29AAD5AD30}"/>
              </a:ext>
            </a:extLst>
          </p:cNvPr>
          <p:cNvGrpSpPr>
            <a:grpSpLocks noChangeAspect="1"/>
          </p:cNvGrpSpPr>
          <p:nvPr/>
        </p:nvGrpSpPr>
        <p:grpSpPr>
          <a:xfrm>
            <a:off x="282344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1" name="Freeform 114">
              <a:extLst>
                <a:ext uri="{FF2B5EF4-FFF2-40B4-BE49-F238E27FC236}">
                  <a16:creationId xmlns:a16="http://schemas.microsoft.com/office/drawing/2014/main" id="{E02742AB-731A-7243-9BB3-2A772763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5">
              <a:extLst>
                <a:ext uri="{FF2B5EF4-FFF2-40B4-BE49-F238E27FC236}">
                  <a16:creationId xmlns:a16="http://schemas.microsoft.com/office/drawing/2014/main" id="{B4BA44BD-6E90-3B42-9839-8B2CC73F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C276C21-1C4E-AD4F-A3CD-DC26E0F2EBEE}"/>
              </a:ext>
            </a:extLst>
          </p:cNvPr>
          <p:cNvGrpSpPr>
            <a:grpSpLocks noChangeAspect="1"/>
          </p:cNvGrpSpPr>
          <p:nvPr/>
        </p:nvGrpSpPr>
        <p:grpSpPr>
          <a:xfrm>
            <a:off x="3408665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4" name="Freeform 114">
              <a:extLst>
                <a:ext uri="{FF2B5EF4-FFF2-40B4-BE49-F238E27FC236}">
                  <a16:creationId xmlns:a16="http://schemas.microsoft.com/office/drawing/2014/main" id="{A9CCA7EC-F729-844C-A75C-0B3F73DA1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5">
              <a:extLst>
                <a:ext uri="{FF2B5EF4-FFF2-40B4-BE49-F238E27FC236}">
                  <a16:creationId xmlns:a16="http://schemas.microsoft.com/office/drawing/2014/main" id="{33899C1E-3DDA-7943-82F7-C0C7DB34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D823A8C-150F-154E-A26C-02B631CD2FBC}"/>
              </a:ext>
            </a:extLst>
          </p:cNvPr>
          <p:cNvGrpSpPr>
            <a:grpSpLocks noChangeAspect="1"/>
          </p:cNvGrpSpPr>
          <p:nvPr/>
        </p:nvGrpSpPr>
        <p:grpSpPr>
          <a:xfrm>
            <a:off x="398473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F85F53BD-7351-CA40-B68D-0CC7F11A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91860C8A-8C16-B348-B629-08D3BCAB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49676B00-DE17-6F41-8257-4DD36DF97161}"/>
              </a:ext>
            </a:extLst>
          </p:cNvPr>
          <p:cNvGrpSpPr>
            <a:grpSpLocks noChangeAspect="1"/>
          </p:cNvGrpSpPr>
          <p:nvPr/>
        </p:nvGrpSpPr>
        <p:grpSpPr>
          <a:xfrm>
            <a:off x="4569953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0" name="Freeform 114">
              <a:extLst>
                <a:ext uri="{FF2B5EF4-FFF2-40B4-BE49-F238E27FC236}">
                  <a16:creationId xmlns:a16="http://schemas.microsoft.com/office/drawing/2014/main" id="{98571DFF-F1AA-854E-828C-CEFC7CD15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5">
              <a:extLst>
                <a:ext uri="{FF2B5EF4-FFF2-40B4-BE49-F238E27FC236}">
                  <a16:creationId xmlns:a16="http://schemas.microsoft.com/office/drawing/2014/main" id="{FAFFE500-6C71-004D-BB09-8EDD224C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DD999FB9-578A-6342-B29D-207A8253FA2F}"/>
              </a:ext>
            </a:extLst>
          </p:cNvPr>
          <p:cNvGrpSpPr>
            <a:grpSpLocks noChangeAspect="1"/>
          </p:cNvGrpSpPr>
          <p:nvPr/>
        </p:nvGrpSpPr>
        <p:grpSpPr>
          <a:xfrm>
            <a:off x="5146025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3" name="Freeform 114">
              <a:extLst>
                <a:ext uri="{FF2B5EF4-FFF2-40B4-BE49-F238E27FC236}">
                  <a16:creationId xmlns:a16="http://schemas.microsoft.com/office/drawing/2014/main" id="{3EEB47C7-0D18-884B-8FAF-F4714CF7C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15">
              <a:extLst>
                <a:ext uri="{FF2B5EF4-FFF2-40B4-BE49-F238E27FC236}">
                  <a16:creationId xmlns:a16="http://schemas.microsoft.com/office/drawing/2014/main" id="{EE926ECA-7ADA-CE4A-B2DE-060411F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6E28E0D1-7EC4-A145-A8E5-125B1CF95A8C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9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6" name="Freeform 114">
              <a:extLst>
                <a:ext uri="{FF2B5EF4-FFF2-40B4-BE49-F238E27FC236}">
                  <a16:creationId xmlns:a16="http://schemas.microsoft.com/office/drawing/2014/main" id="{D780BE3C-B400-B249-B980-A20184E74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15">
              <a:extLst>
                <a:ext uri="{FF2B5EF4-FFF2-40B4-BE49-F238E27FC236}">
                  <a16:creationId xmlns:a16="http://schemas.microsoft.com/office/drawing/2014/main" id="{31166CA3-46B3-0144-BA35-7B999F8C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9090263-B4BA-9345-B13E-7B585D9A916E}"/>
              </a:ext>
            </a:extLst>
          </p:cNvPr>
          <p:cNvGrpSpPr>
            <a:grpSpLocks noChangeAspect="1"/>
          </p:cNvGrpSpPr>
          <p:nvPr/>
        </p:nvGrpSpPr>
        <p:grpSpPr>
          <a:xfrm>
            <a:off x="634388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9" name="Freeform 114">
              <a:extLst>
                <a:ext uri="{FF2B5EF4-FFF2-40B4-BE49-F238E27FC236}">
                  <a16:creationId xmlns:a16="http://schemas.microsoft.com/office/drawing/2014/main" id="{A1E0F0A2-5A55-844A-A6B6-3A890F9D1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15">
              <a:extLst>
                <a:ext uri="{FF2B5EF4-FFF2-40B4-BE49-F238E27FC236}">
                  <a16:creationId xmlns:a16="http://schemas.microsoft.com/office/drawing/2014/main" id="{F927413A-EFA8-0543-B8BC-43D11CF9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02C7D6-90B5-0144-B6D2-28DAC0ED2D25}"/>
              </a:ext>
            </a:extLst>
          </p:cNvPr>
          <p:cNvGrpSpPr>
            <a:grpSpLocks noChangeAspect="1"/>
          </p:cNvGrpSpPr>
          <p:nvPr/>
        </p:nvGrpSpPr>
        <p:grpSpPr>
          <a:xfrm>
            <a:off x="695653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4ADD7571-FA45-9143-83DD-41FE30F5A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E5031AD7-7755-A54A-A10A-9ECD18F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4AEFD0EE-FAFE-AA4C-9B15-F5ADBF674B14}"/>
              </a:ext>
            </a:extLst>
          </p:cNvPr>
          <p:cNvGrpSpPr>
            <a:grpSpLocks noChangeAspect="1"/>
          </p:cNvGrpSpPr>
          <p:nvPr/>
        </p:nvGrpSpPr>
        <p:grpSpPr>
          <a:xfrm>
            <a:off x="755089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5" name="Freeform 114">
              <a:extLst>
                <a:ext uri="{FF2B5EF4-FFF2-40B4-BE49-F238E27FC236}">
                  <a16:creationId xmlns:a16="http://schemas.microsoft.com/office/drawing/2014/main" id="{A9FE269B-1051-D04E-ACC5-11BC156B4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5">
              <a:extLst>
                <a:ext uri="{FF2B5EF4-FFF2-40B4-BE49-F238E27FC236}">
                  <a16:creationId xmlns:a16="http://schemas.microsoft.com/office/drawing/2014/main" id="{73EC9BAA-37F6-4F40-AC20-CD6E5DE5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7252DC5-21AC-6E4B-950E-C516A1C1B785}"/>
              </a:ext>
            </a:extLst>
          </p:cNvPr>
          <p:cNvGrpSpPr>
            <a:grpSpLocks noChangeAspect="1"/>
          </p:cNvGrpSpPr>
          <p:nvPr/>
        </p:nvGrpSpPr>
        <p:grpSpPr>
          <a:xfrm>
            <a:off x="808124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8" name="Freeform 114">
              <a:extLst>
                <a:ext uri="{FF2B5EF4-FFF2-40B4-BE49-F238E27FC236}">
                  <a16:creationId xmlns:a16="http://schemas.microsoft.com/office/drawing/2014/main" id="{FC2C205E-D833-2041-9EAA-149FD5E4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5">
              <a:extLst>
                <a:ext uri="{FF2B5EF4-FFF2-40B4-BE49-F238E27FC236}">
                  <a16:creationId xmlns:a16="http://schemas.microsoft.com/office/drawing/2014/main" id="{4A180BD5-2D84-1147-9538-C813FFB5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33CC3BFF-C117-5A45-9D35-580A18FD2DC7}"/>
              </a:ext>
            </a:extLst>
          </p:cNvPr>
          <p:cNvGrpSpPr>
            <a:grpSpLocks noChangeAspect="1"/>
          </p:cNvGrpSpPr>
          <p:nvPr/>
        </p:nvGrpSpPr>
        <p:grpSpPr>
          <a:xfrm>
            <a:off x="8666465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1" name="Freeform 114">
              <a:extLst>
                <a:ext uri="{FF2B5EF4-FFF2-40B4-BE49-F238E27FC236}">
                  <a16:creationId xmlns:a16="http://schemas.microsoft.com/office/drawing/2014/main" id="{18AA3A7B-145B-0C4B-BFB4-D4D9C0A7D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15">
              <a:extLst>
                <a:ext uri="{FF2B5EF4-FFF2-40B4-BE49-F238E27FC236}">
                  <a16:creationId xmlns:a16="http://schemas.microsoft.com/office/drawing/2014/main" id="{C6D04A00-83E3-F644-A1F8-B63260AF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E239F14F-40DE-AD47-82A1-A5F6D56F0E03}"/>
              </a:ext>
            </a:extLst>
          </p:cNvPr>
          <p:cNvGrpSpPr>
            <a:grpSpLocks noChangeAspect="1"/>
          </p:cNvGrpSpPr>
          <p:nvPr/>
        </p:nvGrpSpPr>
        <p:grpSpPr>
          <a:xfrm>
            <a:off x="924253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4" name="Freeform 114">
              <a:extLst>
                <a:ext uri="{FF2B5EF4-FFF2-40B4-BE49-F238E27FC236}">
                  <a16:creationId xmlns:a16="http://schemas.microsoft.com/office/drawing/2014/main" id="{7ED08D58-F7F8-8D41-AD3B-9B4E7D31C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15">
              <a:extLst>
                <a:ext uri="{FF2B5EF4-FFF2-40B4-BE49-F238E27FC236}">
                  <a16:creationId xmlns:a16="http://schemas.microsoft.com/office/drawing/2014/main" id="{8192CB6A-4C45-454C-87BC-26831A7C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3DA6951E-C34F-A248-A568-D1800BC9B81F}"/>
              </a:ext>
            </a:extLst>
          </p:cNvPr>
          <p:cNvGrpSpPr>
            <a:grpSpLocks noChangeAspect="1"/>
          </p:cNvGrpSpPr>
          <p:nvPr/>
        </p:nvGrpSpPr>
        <p:grpSpPr>
          <a:xfrm>
            <a:off x="981860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7" name="Freeform 114">
              <a:extLst>
                <a:ext uri="{FF2B5EF4-FFF2-40B4-BE49-F238E27FC236}">
                  <a16:creationId xmlns:a16="http://schemas.microsoft.com/office/drawing/2014/main" id="{D2B58174-CE6C-8F42-B480-BD9AA0EF2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5">
              <a:extLst>
                <a:ext uri="{FF2B5EF4-FFF2-40B4-BE49-F238E27FC236}">
                  <a16:creationId xmlns:a16="http://schemas.microsoft.com/office/drawing/2014/main" id="{F386FBFF-B8FF-8748-9EBB-E1FC388A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8727BD3F-D08E-6F4B-9CC8-11FF396CF1B2}"/>
              </a:ext>
            </a:extLst>
          </p:cNvPr>
          <p:cNvGrpSpPr>
            <a:grpSpLocks noChangeAspect="1"/>
          </p:cNvGrpSpPr>
          <p:nvPr/>
        </p:nvGrpSpPr>
        <p:grpSpPr>
          <a:xfrm>
            <a:off x="1043125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0" name="Freeform 114">
              <a:extLst>
                <a:ext uri="{FF2B5EF4-FFF2-40B4-BE49-F238E27FC236}">
                  <a16:creationId xmlns:a16="http://schemas.microsoft.com/office/drawing/2014/main" id="{A16BC213-D106-7444-ABA4-EB6BA7CF7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15">
              <a:extLst>
                <a:ext uri="{FF2B5EF4-FFF2-40B4-BE49-F238E27FC236}">
                  <a16:creationId xmlns:a16="http://schemas.microsoft.com/office/drawing/2014/main" id="{0D329172-5807-7346-849D-9F728A57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A9E675D-206C-E145-82C3-15F95331AE9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9897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4C97B283-70CA-7F47-BA4D-B18167A05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15">
              <a:extLst>
                <a:ext uri="{FF2B5EF4-FFF2-40B4-BE49-F238E27FC236}">
                  <a16:creationId xmlns:a16="http://schemas.microsoft.com/office/drawing/2014/main" id="{08CCDD0D-D68F-9E41-989B-FBC6971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F890E282-0611-E746-AC6A-BC427C5980C4}"/>
              </a:ext>
            </a:extLst>
          </p:cNvPr>
          <p:cNvGrpSpPr>
            <a:grpSpLocks noChangeAspect="1"/>
          </p:cNvGrpSpPr>
          <p:nvPr/>
        </p:nvGrpSpPr>
        <p:grpSpPr>
          <a:xfrm>
            <a:off x="11555969" y="580457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6" name="Freeform 114">
              <a:extLst>
                <a:ext uri="{FF2B5EF4-FFF2-40B4-BE49-F238E27FC236}">
                  <a16:creationId xmlns:a16="http://schemas.microsoft.com/office/drawing/2014/main" id="{F97A8C5F-1CA7-8442-97AF-B61CC86E1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5">
              <a:extLst>
                <a:ext uri="{FF2B5EF4-FFF2-40B4-BE49-F238E27FC236}">
                  <a16:creationId xmlns:a16="http://schemas.microsoft.com/office/drawing/2014/main" id="{420F7BC7-AB46-7547-8C84-ECDDC7E7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513131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7CC45C0-FB29-EA49-A42D-3926B7BE0D25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BE4D665-2423-D544-8EF3-3E0EE5629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9001E7-44B7-41BC-93FC-562CB9664D4C}" type="slidenum">
              <a:rPr lang="en-US" smtClean="0"/>
              <a:t>2</a:t>
            </a:fld>
            <a:endParaRPr lang="en-US" dirty="0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A7880794-E0BF-D34A-A405-74416F2A1D77}"/>
              </a:ext>
            </a:extLst>
          </p:cNvPr>
          <p:cNvSpPr txBox="1">
            <a:spLocks/>
          </p:cNvSpPr>
          <p:nvPr/>
        </p:nvSpPr>
        <p:spPr>
          <a:xfrm>
            <a:off x="649224" y="393192"/>
            <a:ext cx="6179820" cy="78749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1800" b="1" kern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+mj-cs"/>
              </a:defRPr>
            </a:lvl1pPr>
          </a:lstStyle>
          <a:p>
            <a:r>
              <a:rPr lang="en-US" sz="4000" b="0" dirty="0">
                <a:latin typeface="Orkney Light" pitchFamily="2" charset="77"/>
              </a:rPr>
              <a:t>How it works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2C1A629-261A-3D4E-AD47-C447A313B1CD}"/>
              </a:ext>
            </a:extLst>
          </p:cNvPr>
          <p:cNvSpPr>
            <a:spLocks/>
          </p:cNvSpPr>
          <p:nvPr/>
        </p:nvSpPr>
        <p:spPr>
          <a:xfrm>
            <a:off x="1071111" y="2131825"/>
            <a:ext cx="2926080" cy="3931920"/>
          </a:xfrm>
          <a:prstGeom prst="rect">
            <a:avLst/>
          </a:prstGeom>
          <a:noFill/>
          <a:ln w="9525">
            <a:solidFill>
              <a:srgbClr val="14BB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Orkney" pitchFamily="2" charset="77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DEEA97A-E5F2-3F46-845C-ADD5FE88A410}"/>
              </a:ext>
            </a:extLst>
          </p:cNvPr>
          <p:cNvSpPr txBox="1"/>
          <p:nvPr/>
        </p:nvSpPr>
        <p:spPr>
          <a:xfrm>
            <a:off x="1771756" y="2468880"/>
            <a:ext cx="1494320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dirty="0">
                <a:solidFill>
                  <a:srgbClr val="FF6C00"/>
                </a:solidFill>
                <a:latin typeface="Orkney" pitchFamily="2" charset="77"/>
              </a:rPr>
              <a:t>1. Choose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C00AF64-1630-A145-B2B3-144935F93284}"/>
              </a:ext>
            </a:extLst>
          </p:cNvPr>
          <p:cNvSpPr txBox="1"/>
          <p:nvPr/>
        </p:nvSpPr>
        <p:spPr>
          <a:xfrm>
            <a:off x="1552913" y="3017520"/>
            <a:ext cx="2231136" cy="260840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342900" indent="-342900">
              <a:lnSpc>
                <a:spcPct val="150000"/>
              </a:lnSpc>
              <a:buAutoNum type="alphaUcPeriod"/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Build tension and release by  showing a series of slides.</a:t>
            </a:r>
          </a:p>
          <a:p>
            <a:pPr marL="342900" indent="-342900">
              <a:lnSpc>
                <a:spcPct val="150000"/>
              </a:lnSpc>
              <a:buAutoNum type="alphaUcPeriod"/>
            </a:pPr>
            <a:endParaRPr lang="en-GB" sz="1400" dirty="0">
              <a:solidFill>
                <a:schemeClr val="bg1"/>
              </a:solidFill>
              <a:latin typeface="Orkney" pitchFamily="2" charset="77"/>
            </a:endParaRPr>
          </a:p>
          <a:p>
            <a:pPr marL="342900" indent="-342900">
              <a:lnSpc>
                <a:spcPct val="150000"/>
              </a:lnSpc>
              <a:buAutoNum type="alphaUcPeriod"/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Use just the explainer slide at the end.</a:t>
            </a:r>
          </a:p>
          <a:p>
            <a:pPr>
              <a:lnSpc>
                <a:spcPct val="150000"/>
              </a:lnSpc>
            </a:pPr>
            <a:endParaRPr lang="en-GB" sz="1200" dirty="0">
              <a:solidFill>
                <a:schemeClr val="bg1"/>
              </a:solidFill>
              <a:latin typeface="Orkney" pitchFamily="2" charset="77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600E7A8-6CA0-B741-B6F8-816BF83E473D}"/>
              </a:ext>
            </a:extLst>
          </p:cNvPr>
          <p:cNvSpPr/>
          <p:nvPr/>
        </p:nvSpPr>
        <p:spPr>
          <a:xfrm>
            <a:off x="4663057" y="2131827"/>
            <a:ext cx="2926080" cy="3931920"/>
          </a:xfrm>
          <a:prstGeom prst="rect">
            <a:avLst/>
          </a:prstGeom>
          <a:noFill/>
          <a:ln w="9525">
            <a:solidFill>
              <a:srgbClr val="14BB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Orkney" pitchFamily="2" charset="7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9780757-EDEF-8A45-9924-820E7BA5F0F2}"/>
              </a:ext>
            </a:extLst>
          </p:cNvPr>
          <p:cNvSpPr txBox="1"/>
          <p:nvPr/>
        </p:nvSpPr>
        <p:spPr>
          <a:xfrm>
            <a:off x="4738527" y="2468880"/>
            <a:ext cx="2744662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dirty="0">
                <a:solidFill>
                  <a:srgbClr val="FF6C00"/>
                </a:solidFill>
                <a:latin typeface="Orkney" pitchFamily="2" charset="77"/>
              </a:rPr>
              <a:t>2. Check the notes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5C21CA5-B5A7-E743-A413-AFDF591708B5}"/>
              </a:ext>
            </a:extLst>
          </p:cNvPr>
          <p:cNvSpPr txBox="1"/>
          <p:nvPr/>
        </p:nvSpPr>
        <p:spPr>
          <a:xfrm>
            <a:off x="5144859" y="3017520"/>
            <a:ext cx="1929384" cy="135806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Check your notes sections for tips on how to start your meeting with a bang.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4A24424-251A-B549-AD02-F1A481A9D6A8}"/>
              </a:ext>
            </a:extLst>
          </p:cNvPr>
          <p:cNvSpPr/>
          <p:nvPr/>
        </p:nvSpPr>
        <p:spPr>
          <a:xfrm>
            <a:off x="8255003" y="2131827"/>
            <a:ext cx="2926080" cy="3931920"/>
          </a:xfrm>
          <a:prstGeom prst="rect">
            <a:avLst/>
          </a:prstGeom>
          <a:noFill/>
          <a:ln w="9525">
            <a:solidFill>
              <a:srgbClr val="14BBD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Orkney" pitchFamily="2" charset="7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FD24C83E-AC23-C945-A320-462FB8B865A5}"/>
              </a:ext>
            </a:extLst>
          </p:cNvPr>
          <p:cNvSpPr txBox="1"/>
          <p:nvPr/>
        </p:nvSpPr>
        <p:spPr>
          <a:xfrm>
            <a:off x="8468333" y="2468880"/>
            <a:ext cx="2468946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2400" dirty="0">
                <a:solidFill>
                  <a:srgbClr val="FF6C00"/>
                </a:solidFill>
                <a:latin typeface="Orkney" pitchFamily="2" charset="77"/>
              </a:rPr>
              <a:t>3. Copy &amp; Share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4BCF8BCE-2530-0B46-97B4-B5933F691680}"/>
              </a:ext>
            </a:extLst>
          </p:cNvPr>
          <p:cNvSpPr txBox="1"/>
          <p:nvPr/>
        </p:nvSpPr>
        <p:spPr>
          <a:xfrm>
            <a:off x="8736805" y="3017520"/>
            <a:ext cx="2231136" cy="29738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Copy the slide and paste it into your deck.</a:t>
            </a:r>
          </a:p>
          <a:p>
            <a:pPr>
              <a:lnSpc>
                <a:spcPct val="150000"/>
              </a:lnSpc>
            </a:pPr>
            <a:endParaRPr lang="en-GB" sz="1400" dirty="0">
              <a:solidFill>
                <a:schemeClr val="bg1"/>
              </a:solidFill>
              <a:latin typeface="Orkney" pitchFamily="2" charset="77"/>
            </a:endParaRPr>
          </a:p>
          <a:p>
            <a:pPr>
              <a:lnSpc>
                <a:spcPct val="150000"/>
              </a:lnSpc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You may share this guide with others, print, and email copies,.</a:t>
            </a:r>
          </a:p>
          <a:p>
            <a:pPr>
              <a:lnSpc>
                <a:spcPct val="150000"/>
              </a:lnSpc>
            </a:pPr>
            <a:endParaRPr lang="en-GB" sz="1400" dirty="0">
              <a:solidFill>
                <a:schemeClr val="bg1"/>
              </a:solidFill>
              <a:latin typeface="Orkney" pitchFamily="2" charset="77"/>
            </a:endParaRPr>
          </a:p>
          <a:p>
            <a:pPr>
              <a:lnSpc>
                <a:spcPct val="150000"/>
              </a:lnSpc>
            </a:pPr>
            <a:r>
              <a:rPr lang="en-GB" sz="1400" dirty="0">
                <a:solidFill>
                  <a:schemeClr val="bg1"/>
                </a:solidFill>
                <a:latin typeface="Orkney" pitchFamily="2" charset="77"/>
              </a:rPr>
              <a:t>You can’t alter this guide or charge for it.</a:t>
            </a:r>
          </a:p>
        </p:txBody>
      </p:sp>
    </p:spTree>
    <p:extLst>
      <p:ext uri="{BB962C8B-B14F-4D97-AF65-F5344CB8AC3E}">
        <p14:creationId xmlns:p14="http://schemas.microsoft.com/office/powerpoint/2010/main" val="591755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  <p:bldP spid="10" grpId="0"/>
      <p:bldP spid="14" grpId="0" animBg="1"/>
      <p:bldP spid="15" grpId="0"/>
      <p:bldP spid="16" grpId="0"/>
      <p:bldP spid="28" grpId="0" animBg="1"/>
      <p:bldP spid="29" grpId="0"/>
      <p:bldP spid="3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photo, many, table, blue&#10;&#10;Description automatically generated">
            <a:extLst>
              <a:ext uri="{FF2B5EF4-FFF2-40B4-BE49-F238E27FC236}">
                <a16:creationId xmlns:a16="http://schemas.microsoft.com/office/drawing/2014/main" id="{E9DBC3AC-8C8B-7149-BE23-124BF50D0FE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3" t="9100" r="-1" b="6716"/>
          <a:stretch/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14" name="Rectangle 9">
            <a:extLst>
              <a:ext uri="{FF2B5EF4-FFF2-40B4-BE49-F238E27FC236}">
                <a16:creationId xmlns:a16="http://schemas.microsoft.com/office/drawing/2014/main" id="{7B51B11D-BBCD-47C7-A599-1EDA2F22FE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93308" y="4549726"/>
            <a:ext cx="11438793" cy="1844256"/>
          </a:xfrm>
          <a:prstGeom prst="rect">
            <a:avLst/>
          </a:prstGeom>
          <a:solidFill>
            <a:srgbClr val="404040">
              <a:alpha val="93000"/>
            </a:srgbClr>
          </a:solidFill>
          <a:ln w="127000" cap="sq" cmpd="thinThick">
            <a:solidFill>
              <a:srgbClr val="4040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2703DB-FC50-B44A-8256-78796E2E66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42544" y="4754880"/>
            <a:ext cx="11137392" cy="932688"/>
          </a:xfrm>
        </p:spPr>
        <p:txBody>
          <a:bodyPr>
            <a:normAutofit/>
          </a:bodyPr>
          <a:lstStyle/>
          <a:p>
            <a:r>
              <a:rPr lang="en-US" sz="4700">
                <a:solidFill>
                  <a:schemeClr val="bg1"/>
                </a:solidFill>
              </a:rPr>
              <a:t>How many times do you think Edison failed?</a:t>
            </a:r>
          </a:p>
        </p:txBody>
      </p:sp>
      <p:cxnSp>
        <p:nvCxnSpPr>
          <p:cNvPr id="15" name="Straight Connector 11">
            <a:extLst>
              <a:ext uri="{FF2B5EF4-FFF2-40B4-BE49-F238E27FC236}">
                <a16:creationId xmlns:a16="http://schemas.microsoft.com/office/drawing/2014/main" id="{6A810F53-4CAC-492E-A2F9-C147AA509B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2209800" y="5742432"/>
            <a:ext cx="7772400" cy="0"/>
          </a:xfrm>
          <a:prstGeom prst="line">
            <a:avLst/>
          </a:prstGeom>
          <a:ln w="22225">
            <a:solidFill>
              <a:srgbClr val="D9D9D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1896327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E0AE394F-AFF1-4485-AF1F-7387A2F041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picture containing photo, many, table, blue&#10;&#10;Description automatically generated">
            <a:extLst>
              <a:ext uri="{FF2B5EF4-FFF2-40B4-BE49-F238E27FC236}">
                <a16:creationId xmlns:a16="http://schemas.microsoft.com/office/drawing/2014/main" id="{E9DBC3AC-8C8B-7149-BE23-124BF50D0FE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5730"/>
          <a:stretch/>
        </p:blipFill>
        <p:spPr>
          <a:xfrm>
            <a:off x="-3047" y="10"/>
            <a:ext cx="12191999" cy="685799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5683D043-25BB-4AC9-8130-64117967261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3323345"/>
          </a:xfrm>
          <a:prstGeom prst="rect">
            <a:avLst/>
          </a:prstGeom>
          <a:gradFill flip="none" rotWithShape="1">
            <a:gsLst>
              <a:gs pos="57000">
                <a:srgbClr val="000000">
                  <a:alpha val="30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2703DB-FC50-B44A-8256-78796E2E66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21733" y="554845"/>
            <a:ext cx="10656891" cy="3902673"/>
          </a:xfrm>
        </p:spPr>
        <p:txBody>
          <a:bodyPr anchor="t">
            <a:normAutofit/>
          </a:bodyPr>
          <a:lstStyle/>
          <a:p>
            <a:pPr algn="l"/>
            <a:r>
              <a:rPr lang="en-US" sz="5200" dirty="0">
                <a:solidFill>
                  <a:srgbClr val="FFFFFF"/>
                </a:solidFill>
              </a:rPr>
              <a:t>​“Many of life's failures are people who didn't realize how close they were to success when they gave up." </a:t>
            </a:r>
            <a:br>
              <a:rPr lang="en-US" sz="5200" dirty="0">
                <a:solidFill>
                  <a:srgbClr val="FFFFFF"/>
                </a:solidFill>
              </a:rPr>
            </a:br>
            <a:br>
              <a:rPr lang="en-US" sz="5200" dirty="0">
                <a:solidFill>
                  <a:srgbClr val="FFFFFF"/>
                </a:solidFill>
              </a:rPr>
            </a:br>
            <a:r>
              <a:rPr lang="en-US" sz="5200" dirty="0">
                <a:solidFill>
                  <a:srgbClr val="FFFFFF"/>
                </a:solidFill>
              </a:rPr>
              <a:t>- Thomas Edison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A61CCAC-6875-474C-8E9E-F57ABF078C2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>
            <a:off x="3047" y="4704862"/>
            <a:ext cx="12191999" cy="2155484"/>
          </a:xfrm>
          <a:prstGeom prst="rect">
            <a:avLst/>
          </a:prstGeom>
          <a:gradFill flip="none" rotWithShape="1">
            <a:gsLst>
              <a:gs pos="59000">
                <a:srgbClr val="000000">
                  <a:alpha val="30000"/>
                </a:srgbClr>
              </a:gs>
              <a:gs pos="0">
                <a:srgbClr val="000000">
                  <a:alpha val="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8104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E20EB187-900F-4AF5-813B-101456D9FD3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 descr="A picture containing photo, many, table, blue&#10;&#10;Description automatically generated">
            <a:extLst>
              <a:ext uri="{FF2B5EF4-FFF2-40B4-BE49-F238E27FC236}">
                <a16:creationId xmlns:a16="http://schemas.microsoft.com/office/drawing/2014/main" id="{E9DBC3AC-8C8B-7149-BE23-124BF50D0FE9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alphaModFix amt="50000"/>
          </a:blip>
          <a:srcRect b="15730"/>
          <a:stretch/>
        </p:blipFill>
        <p:spPr>
          <a:xfrm>
            <a:off x="20" y="1"/>
            <a:ext cx="12191980" cy="6857999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2703DB-FC50-B44A-8256-78796E2E66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87349" y="1200152"/>
            <a:ext cx="6897171" cy="4457696"/>
          </a:xfrm>
        </p:spPr>
        <p:txBody>
          <a:bodyPr anchor="ctr">
            <a:normAutofit/>
          </a:bodyPr>
          <a:lstStyle/>
          <a:p>
            <a:pPr algn="l"/>
            <a:r>
              <a:rPr lang="en-US" sz="6200" dirty="0">
                <a:solidFill>
                  <a:srgbClr val="FFFFFF"/>
                </a:solidFill>
              </a:rPr>
              <a:t>How might we find ways to boost us up and keep going, when things get hard?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624D17C8-E9C2-48A4-AA36-D7048A6CCC4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055891" y="2286000"/>
            <a:ext cx="0" cy="2286000"/>
          </a:xfrm>
          <a:prstGeom prst="line">
            <a:avLst/>
          </a:prstGeom>
          <a:ln w="19050">
            <a:solidFill>
              <a:srgbClr val="FFFF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675445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86295E7F-EA66-480B-B001-C8BE7CD619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ltGray">
          <a:xfrm>
            <a:off x="320040" y="4892040"/>
            <a:ext cx="11548872" cy="1645920"/>
          </a:xfrm>
          <a:prstGeom prst="rect">
            <a:avLst/>
          </a:prstGeom>
          <a:solidFill>
            <a:srgbClr val="262626"/>
          </a:solidFill>
          <a:ln w="127000" cap="sq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2703DB-FC50-B44A-8256-78796E2E66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18686" y="5091762"/>
            <a:ext cx="7484787" cy="1264588"/>
          </a:xfrm>
        </p:spPr>
        <p:txBody>
          <a:bodyPr anchor="ctr">
            <a:normAutofit fontScale="90000"/>
          </a:bodyPr>
          <a:lstStyle/>
          <a:p>
            <a:pPr algn="r"/>
            <a:r>
              <a:rPr lang="en-US" sz="4800" dirty="0">
                <a:solidFill>
                  <a:srgbClr val="FFFFFF"/>
                </a:solidFill>
              </a:rPr>
              <a:t>How many times do you think Edison failed?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25DB874-1739-6B44-B598-1279099B906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602119" y="5091763"/>
            <a:ext cx="2871195" cy="1264587"/>
          </a:xfrm>
        </p:spPr>
        <p:txBody>
          <a:bodyPr anchor="ctr">
            <a:normAutofit/>
          </a:bodyPr>
          <a:lstStyle/>
          <a:p>
            <a:pPr algn="l"/>
            <a:r>
              <a:rPr lang="en-US" sz="1400" dirty="0">
                <a:solidFill>
                  <a:srgbClr val="FFC000"/>
                </a:solidFill>
              </a:rPr>
              <a:t>​“Many of life's failures are people who didn't realize how close they were to success when they gave up." </a:t>
            </a:r>
          </a:p>
          <a:p>
            <a:pPr algn="l"/>
            <a:r>
              <a:rPr lang="en-US" sz="1400" dirty="0">
                <a:solidFill>
                  <a:srgbClr val="FFC000"/>
                </a:solidFill>
              </a:rPr>
              <a:t>- Thomas Edison</a:t>
            </a:r>
          </a:p>
        </p:txBody>
      </p:sp>
      <p:pic>
        <p:nvPicPr>
          <p:cNvPr id="5" name="Picture 4" descr="A picture containing photo, many, table, blue&#10;&#10;Description automatically generated">
            <a:extLst>
              <a:ext uri="{FF2B5EF4-FFF2-40B4-BE49-F238E27FC236}">
                <a16:creationId xmlns:a16="http://schemas.microsoft.com/office/drawing/2014/main" id="{E9DBC3AC-8C8B-7149-BE23-124BF50D0FE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6647" r="-1" b="35468"/>
          <a:stretch/>
        </p:blipFill>
        <p:spPr>
          <a:xfrm>
            <a:off x="320040" y="320040"/>
            <a:ext cx="11548872" cy="4462272"/>
          </a:xfrm>
          <a:prstGeom prst="rect">
            <a:avLst/>
          </a:prstGeom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126E481-B945-4179-BD79-05E96E9B29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rgbClr val="FFFFFF">
                <a:alpha val="80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2156863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Rectangle 717">
            <a:extLst>
              <a:ext uri="{FF2B5EF4-FFF2-40B4-BE49-F238E27FC236}">
                <a16:creationId xmlns:a16="http://schemas.microsoft.com/office/drawing/2014/main" id="{8D81B9E6-A7BA-DC43-8512-CE24AF75F79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solidFill>
            <a:schemeClr val="tx1"/>
          </a:solidFill>
        </p:spPr>
        <p:txBody>
          <a:bodyPr/>
          <a:lstStyle/>
          <a:p>
            <a:fld id="{219001E7-44B7-41BC-93FC-562CB9664D4C}" type="slidenum">
              <a:rPr lang="en-US" smtClean="0"/>
              <a:t>7</a:t>
            </a:fld>
            <a:endParaRPr lang="en-US" dirty="0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9AAB8B9-A3C0-4D46-8FB8-A0173FD76BD1}"/>
              </a:ext>
            </a:extLst>
          </p:cNvPr>
          <p:cNvGrpSpPr>
            <a:grpSpLocks noChangeAspect="1"/>
          </p:cNvGrpSpPr>
          <p:nvPr/>
        </p:nvGrpSpPr>
        <p:grpSpPr>
          <a:xfrm>
            <a:off x="457200" y="5534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50FE417D-5AC6-0C42-84A9-04748FBB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70981ED7-1468-5E47-ABCE-09DCC4C3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87BA891-DF80-B240-A016-E0B4F933E98F}"/>
              </a:ext>
            </a:extLst>
          </p:cNvPr>
          <p:cNvGrpSpPr>
            <a:grpSpLocks noChangeAspect="1"/>
          </p:cNvGrpSpPr>
          <p:nvPr/>
        </p:nvGrpSpPr>
        <p:grpSpPr>
          <a:xfrm>
            <a:off x="10332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600EDF42-6995-1743-AF0B-D5F1B1872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EF829A7B-0C18-B54B-9FEF-89DFC64E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8360205-4A4B-E643-BF75-3C291C8F8D30}"/>
              </a:ext>
            </a:extLst>
          </p:cNvPr>
          <p:cNvGrpSpPr>
            <a:grpSpLocks noChangeAspect="1"/>
          </p:cNvGrpSpPr>
          <p:nvPr/>
        </p:nvGrpSpPr>
        <p:grpSpPr>
          <a:xfrm>
            <a:off x="1627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C20D4C7C-97AF-3B47-9F99-8FB7BE2D1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F38E5C1-4934-2D43-A789-45B5DF3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86B2EF1-4C5B-3E4A-BD7E-3E5CC7EB8B7C}"/>
              </a:ext>
            </a:extLst>
          </p:cNvPr>
          <p:cNvGrpSpPr>
            <a:grpSpLocks noChangeAspect="1"/>
          </p:cNvGrpSpPr>
          <p:nvPr/>
        </p:nvGrpSpPr>
        <p:grpSpPr>
          <a:xfrm>
            <a:off x="219456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D77A470-3EF6-FA43-BD28-F278164F1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73978188-B84B-7942-8E0F-D8F68184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98E8A91-F1A1-A941-AAFE-DF7996B54BD8}"/>
              </a:ext>
            </a:extLst>
          </p:cNvPr>
          <p:cNvGrpSpPr>
            <a:grpSpLocks noChangeAspect="1"/>
          </p:cNvGrpSpPr>
          <p:nvPr/>
        </p:nvGrpSpPr>
        <p:grpSpPr>
          <a:xfrm>
            <a:off x="2770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9486981-2E12-0F42-BDA8-30947C447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DBA03FA-0FC2-2F4B-87CF-9E07233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3534FA4-4678-DC4D-B169-210320F57AFA}"/>
              </a:ext>
            </a:extLst>
          </p:cNvPr>
          <p:cNvGrpSpPr>
            <a:grpSpLocks noChangeAspect="1"/>
          </p:cNvGrpSpPr>
          <p:nvPr/>
        </p:nvGrpSpPr>
        <p:grpSpPr>
          <a:xfrm>
            <a:off x="33558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24285F18-3351-4A40-9D62-C4998A709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5471849D-0498-BB4F-92A1-A936E2D0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044840D-B6D1-E444-A792-07B02A68964D}"/>
              </a:ext>
            </a:extLst>
          </p:cNvPr>
          <p:cNvGrpSpPr>
            <a:grpSpLocks noChangeAspect="1"/>
          </p:cNvGrpSpPr>
          <p:nvPr/>
        </p:nvGrpSpPr>
        <p:grpSpPr>
          <a:xfrm>
            <a:off x="39319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4DEF1D43-14B2-2744-931E-82086D657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B9144474-1700-E44C-86F8-8B80CE7C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2829B62-A1B4-0443-AA84-F831C9F7F777}"/>
              </a:ext>
            </a:extLst>
          </p:cNvPr>
          <p:cNvGrpSpPr>
            <a:grpSpLocks noChangeAspect="1"/>
          </p:cNvGrpSpPr>
          <p:nvPr/>
        </p:nvGrpSpPr>
        <p:grpSpPr>
          <a:xfrm>
            <a:off x="4517136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565CB135-315B-5945-A66E-13AC3DF86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F5EE6C36-368B-5C4F-948A-D9D95F99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3D5D6C9-1B9D-804D-891C-F7005097BCD9}"/>
              </a:ext>
            </a:extLst>
          </p:cNvPr>
          <p:cNvGrpSpPr>
            <a:grpSpLocks noChangeAspect="1"/>
          </p:cNvGrpSpPr>
          <p:nvPr/>
        </p:nvGrpSpPr>
        <p:grpSpPr>
          <a:xfrm>
            <a:off x="509320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0" name="Freeform 114">
              <a:extLst>
                <a:ext uri="{FF2B5EF4-FFF2-40B4-BE49-F238E27FC236}">
                  <a16:creationId xmlns:a16="http://schemas.microsoft.com/office/drawing/2014/main" id="{962D776F-97DB-0548-9140-1EC2AF3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15">
              <a:extLst>
                <a:ext uri="{FF2B5EF4-FFF2-40B4-BE49-F238E27FC236}">
                  <a16:creationId xmlns:a16="http://schemas.microsoft.com/office/drawing/2014/main" id="{00C9C1DA-FE2F-4042-BB48-72868DEC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F1775B5-B85F-1D49-AED1-A6EBB6DCF78C}"/>
              </a:ext>
            </a:extLst>
          </p:cNvPr>
          <p:cNvGrpSpPr>
            <a:grpSpLocks noChangeAspect="1"/>
          </p:cNvGrpSpPr>
          <p:nvPr/>
        </p:nvGrpSpPr>
        <p:grpSpPr>
          <a:xfrm>
            <a:off x="56692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3" name="Freeform 114">
              <a:extLst>
                <a:ext uri="{FF2B5EF4-FFF2-40B4-BE49-F238E27FC236}">
                  <a16:creationId xmlns:a16="http://schemas.microsoft.com/office/drawing/2014/main" id="{AD182248-7F49-3B49-B722-C720F1C9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5">
              <a:extLst>
                <a:ext uri="{FF2B5EF4-FFF2-40B4-BE49-F238E27FC236}">
                  <a16:creationId xmlns:a16="http://schemas.microsoft.com/office/drawing/2014/main" id="{598C144D-5842-4748-9E53-E6CAF682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04266D0-574F-024B-B24C-A648FCAD9FFA}"/>
              </a:ext>
            </a:extLst>
          </p:cNvPr>
          <p:cNvGrpSpPr>
            <a:grpSpLocks noChangeAspect="1"/>
          </p:cNvGrpSpPr>
          <p:nvPr/>
        </p:nvGrpSpPr>
        <p:grpSpPr>
          <a:xfrm>
            <a:off x="62910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9F16CE61-1A98-1C46-B354-B139CC88C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88FF28B9-556A-E74C-93C1-FE24D8CB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A4EF93D-4D3A-A248-A586-48634B7F517E}"/>
              </a:ext>
            </a:extLst>
          </p:cNvPr>
          <p:cNvGrpSpPr>
            <a:grpSpLocks noChangeAspect="1"/>
          </p:cNvGrpSpPr>
          <p:nvPr/>
        </p:nvGrpSpPr>
        <p:grpSpPr>
          <a:xfrm>
            <a:off x="6903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69632A1B-1AF1-844A-8EE2-DC784544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5">
              <a:extLst>
                <a:ext uri="{FF2B5EF4-FFF2-40B4-BE49-F238E27FC236}">
                  <a16:creationId xmlns:a16="http://schemas.microsoft.com/office/drawing/2014/main" id="{588E6863-D36F-334A-ABA4-5181C672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0713D82D-5B7B-1643-A424-EE28D7F7B112}"/>
              </a:ext>
            </a:extLst>
          </p:cNvPr>
          <p:cNvGrpSpPr>
            <a:grpSpLocks noChangeAspect="1"/>
          </p:cNvGrpSpPr>
          <p:nvPr/>
        </p:nvGrpSpPr>
        <p:grpSpPr>
          <a:xfrm>
            <a:off x="7498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965C8FA2-90CA-7B4E-9A05-2E9EAFFFD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26903F79-1AD6-6249-8555-75E3B0F6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3E9F2A2-9D3B-4B43-8F96-F298038E5FD7}"/>
              </a:ext>
            </a:extLst>
          </p:cNvPr>
          <p:cNvGrpSpPr>
            <a:grpSpLocks noChangeAspect="1"/>
          </p:cNvGrpSpPr>
          <p:nvPr/>
        </p:nvGrpSpPr>
        <p:grpSpPr>
          <a:xfrm>
            <a:off x="80284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38D2D7D1-4FDD-994A-84ED-ABCC8E9C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1D3DDA8B-13E3-B442-8D70-01250488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18F7860-895C-FC42-8583-D64768B09934}"/>
              </a:ext>
            </a:extLst>
          </p:cNvPr>
          <p:cNvGrpSpPr>
            <a:grpSpLocks noChangeAspect="1"/>
          </p:cNvGrpSpPr>
          <p:nvPr/>
        </p:nvGrpSpPr>
        <p:grpSpPr>
          <a:xfrm>
            <a:off x="86136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07E06074-0AFB-244C-8F25-9BA10332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1453DFB5-0054-6046-A535-130759EE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D665BFB-500D-6B48-B692-5E14A85F581E}"/>
              </a:ext>
            </a:extLst>
          </p:cNvPr>
          <p:cNvGrpSpPr>
            <a:grpSpLocks noChangeAspect="1"/>
          </p:cNvGrpSpPr>
          <p:nvPr/>
        </p:nvGrpSpPr>
        <p:grpSpPr>
          <a:xfrm>
            <a:off x="9189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4" name="Freeform 114">
              <a:extLst>
                <a:ext uri="{FF2B5EF4-FFF2-40B4-BE49-F238E27FC236}">
                  <a16:creationId xmlns:a16="http://schemas.microsoft.com/office/drawing/2014/main" id="{71D51A54-A860-EC4C-B42B-1233D3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5">
              <a:extLst>
                <a:ext uri="{FF2B5EF4-FFF2-40B4-BE49-F238E27FC236}">
                  <a16:creationId xmlns:a16="http://schemas.microsoft.com/office/drawing/2014/main" id="{89FC0FA3-1688-8341-9285-79A6AF39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9A5B05A-4C01-8F47-AA55-CB972614CCF1}"/>
              </a:ext>
            </a:extLst>
          </p:cNvPr>
          <p:cNvGrpSpPr>
            <a:grpSpLocks noChangeAspect="1"/>
          </p:cNvGrpSpPr>
          <p:nvPr/>
        </p:nvGrpSpPr>
        <p:grpSpPr>
          <a:xfrm>
            <a:off x="976579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E214CAAD-2D47-E646-A56F-7FDD42279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97D0E958-66B3-6B43-8821-701ACE86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C1A83E7-18D1-F44F-8037-C9A0799677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44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0" name="Freeform 114">
              <a:extLst>
                <a:ext uri="{FF2B5EF4-FFF2-40B4-BE49-F238E27FC236}">
                  <a16:creationId xmlns:a16="http://schemas.microsoft.com/office/drawing/2014/main" id="{3E8F7EDB-9D9A-1949-B683-EDBF91AE7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5">
              <a:extLst>
                <a:ext uri="{FF2B5EF4-FFF2-40B4-BE49-F238E27FC236}">
                  <a16:creationId xmlns:a16="http://schemas.microsoft.com/office/drawing/2014/main" id="{B1F93D22-F311-4C4C-9DF2-D0EE3BE5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8ADBEF3-78B4-3F41-8D23-6D93E62F09AC}"/>
              </a:ext>
            </a:extLst>
          </p:cNvPr>
          <p:cNvGrpSpPr>
            <a:grpSpLocks noChangeAspect="1"/>
          </p:cNvGrpSpPr>
          <p:nvPr/>
        </p:nvGrpSpPr>
        <p:grpSpPr>
          <a:xfrm>
            <a:off x="10927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32B711F6-2B3F-CC46-A3EB-5CCE89AE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90204075-CD38-6945-AFDF-1710DE448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8618B8D-3734-9F4E-A70A-AB4210ACFFEE}"/>
              </a:ext>
            </a:extLst>
          </p:cNvPr>
          <p:cNvGrpSpPr>
            <a:grpSpLocks noChangeAspect="1"/>
          </p:cNvGrpSpPr>
          <p:nvPr/>
        </p:nvGrpSpPr>
        <p:grpSpPr>
          <a:xfrm>
            <a:off x="1150315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6" name="Freeform 114">
              <a:extLst>
                <a:ext uri="{FF2B5EF4-FFF2-40B4-BE49-F238E27FC236}">
                  <a16:creationId xmlns:a16="http://schemas.microsoft.com/office/drawing/2014/main" id="{0B84B482-577A-0D4B-B6D3-ADAA735F6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5">
              <a:extLst>
                <a:ext uri="{FF2B5EF4-FFF2-40B4-BE49-F238E27FC236}">
                  <a16:creationId xmlns:a16="http://schemas.microsoft.com/office/drawing/2014/main" id="{0CE2A5E8-6018-E943-95C7-0B66C93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352D8D0-E6DD-CD4B-82E6-114BBC639240}"/>
              </a:ext>
            </a:extLst>
          </p:cNvPr>
          <p:cNvGrpSpPr>
            <a:grpSpLocks noChangeAspect="1"/>
          </p:cNvGrpSpPr>
          <p:nvPr/>
        </p:nvGrpSpPr>
        <p:grpSpPr>
          <a:xfrm>
            <a:off x="465465" y="4961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F285EFB7-00CF-7046-8419-2B2111567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51959416-FF77-EC4B-A82C-01D7C1D6A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FC79105-55AF-9E43-BE73-D71C5024E3A0}"/>
              </a:ext>
            </a:extLst>
          </p:cNvPr>
          <p:cNvGrpSpPr>
            <a:grpSpLocks noChangeAspect="1"/>
          </p:cNvGrpSpPr>
          <p:nvPr/>
        </p:nvGrpSpPr>
        <p:grpSpPr>
          <a:xfrm>
            <a:off x="10415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2" name="Freeform 114">
              <a:extLst>
                <a:ext uri="{FF2B5EF4-FFF2-40B4-BE49-F238E27FC236}">
                  <a16:creationId xmlns:a16="http://schemas.microsoft.com/office/drawing/2014/main" id="{8DDA8D35-E99F-6341-8D6F-E48873622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5">
              <a:extLst>
                <a:ext uri="{FF2B5EF4-FFF2-40B4-BE49-F238E27FC236}">
                  <a16:creationId xmlns:a16="http://schemas.microsoft.com/office/drawing/2014/main" id="{308F65F3-32A4-3D4C-ABFF-F0A3EC67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B024A0-96FF-9346-AFA4-56D45FFBB0D1}"/>
              </a:ext>
            </a:extLst>
          </p:cNvPr>
          <p:cNvGrpSpPr>
            <a:grpSpLocks noChangeAspect="1"/>
          </p:cNvGrpSpPr>
          <p:nvPr/>
        </p:nvGrpSpPr>
        <p:grpSpPr>
          <a:xfrm>
            <a:off x="1635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5" name="Freeform 114">
              <a:extLst>
                <a:ext uri="{FF2B5EF4-FFF2-40B4-BE49-F238E27FC236}">
                  <a16:creationId xmlns:a16="http://schemas.microsoft.com/office/drawing/2014/main" id="{C15218D8-2AA8-564D-AAFB-670C2AFA1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5">
              <a:extLst>
                <a:ext uri="{FF2B5EF4-FFF2-40B4-BE49-F238E27FC236}">
                  <a16:creationId xmlns:a16="http://schemas.microsoft.com/office/drawing/2014/main" id="{A52E83A0-DD23-1F47-88D0-F2C1CE39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036E435-3801-1549-BC1C-F3DE12B9819F}"/>
              </a:ext>
            </a:extLst>
          </p:cNvPr>
          <p:cNvGrpSpPr>
            <a:grpSpLocks noChangeAspect="1"/>
          </p:cNvGrpSpPr>
          <p:nvPr/>
        </p:nvGrpSpPr>
        <p:grpSpPr>
          <a:xfrm>
            <a:off x="220282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C88734CF-8A41-D940-97FC-19AAD5B60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>
              <a:extLst>
                <a:ext uri="{FF2B5EF4-FFF2-40B4-BE49-F238E27FC236}">
                  <a16:creationId xmlns:a16="http://schemas.microsoft.com/office/drawing/2014/main" id="{73460B45-4AD8-8D4A-87D7-CDBA8BCA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1ED4298F-CFC9-D84E-95F0-62874BF28E1A}"/>
              </a:ext>
            </a:extLst>
          </p:cNvPr>
          <p:cNvGrpSpPr>
            <a:grpSpLocks noChangeAspect="1"/>
          </p:cNvGrpSpPr>
          <p:nvPr/>
        </p:nvGrpSpPr>
        <p:grpSpPr>
          <a:xfrm>
            <a:off x="2778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8F952EB8-891E-9543-A5C9-7F5BD003A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26E8CFE2-87D8-C34E-BAD4-327731C6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356671-8BA6-DD47-B525-16D80109239A}"/>
              </a:ext>
            </a:extLst>
          </p:cNvPr>
          <p:cNvGrpSpPr>
            <a:grpSpLocks noChangeAspect="1"/>
          </p:cNvGrpSpPr>
          <p:nvPr/>
        </p:nvGrpSpPr>
        <p:grpSpPr>
          <a:xfrm>
            <a:off x="33641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4" name="Freeform 114">
              <a:extLst>
                <a:ext uri="{FF2B5EF4-FFF2-40B4-BE49-F238E27FC236}">
                  <a16:creationId xmlns:a16="http://schemas.microsoft.com/office/drawing/2014/main" id="{8C764D2F-1F1E-1D4D-98D6-656BAC71B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5">
              <a:extLst>
                <a:ext uri="{FF2B5EF4-FFF2-40B4-BE49-F238E27FC236}">
                  <a16:creationId xmlns:a16="http://schemas.microsoft.com/office/drawing/2014/main" id="{C4904075-BCD8-C447-B8B9-F3E45EA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FD465D2-2C38-9A4A-B696-623DC804A3E3}"/>
              </a:ext>
            </a:extLst>
          </p:cNvPr>
          <p:cNvGrpSpPr>
            <a:grpSpLocks noChangeAspect="1"/>
          </p:cNvGrpSpPr>
          <p:nvPr/>
        </p:nvGrpSpPr>
        <p:grpSpPr>
          <a:xfrm>
            <a:off x="39401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7" name="Freeform 114">
              <a:extLst>
                <a:ext uri="{FF2B5EF4-FFF2-40B4-BE49-F238E27FC236}">
                  <a16:creationId xmlns:a16="http://schemas.microsoft.com/office/drawing/2014/main" id="{AEDF4F56-B92F-1543-9FA7-88299F4B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5">
              <a:extLst>
                <a:ext uri="{FF2B5EF4-FFF2-40B4-BE49-F238E27FC236}">
                  <a16:creationId xmlns:a16="http://schemas.microsoft.com/office/drawing/2014/main" id="{EFAC5558-D461-B045-8338-9C532ABD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187F9B4-96B0-1C41-A334-294BDB546B90}"/>
              </a:ext>
            </a:extLst>
          </p:cNvPr>
          <p:cNvGrpSpPr>
            <a:grpSpLocks noChangeAspect="1"/>
          </p:cNvGrpSpPr>
          <p:nvPr/>
        </p:nvGrpSpPr>
        <p:grpSpPr>
          <a:xfrm>
            <a:off x="4525401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0" name="Freeform 114">
              <a:extLst>
                <a:ext uri="{FF2B5EF4-FFF2-40B4-BE49-F238E27FC236}">
                  <a16:creationId xmlns:a16="http://schemas.microsoft.com/office/drawing/2014/main" id="{15427EED-D261-DE4C-BD21-03EC2834D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>
              <a:extLst>
                <a:ext uri="{FF2B5EF4-FFF2-40B4-BE49-F238E27FC236}">
                  <a16:creationId xmlns:a16="http://schemas.microsoft.com/office/drawing/2014/main" id="{C80674EC-0EB0-B541-AF1F-28B24F8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6A67D55-3FC4-2B4D-AB5E-1A94F4DA2ABD}"/>
              </a:ext>
            </a:extLst>
          </p:cNvPr>
          <p:cNvGrpSpPr>
            <a:grpSpLocks noChangeAspect="1"/>
          </p:cNvGrpSpPr>
          <p:nvPr/>
        </p:nvGrpSpPr>
        <p:grpSpPr>
          <a:xfrm>
            <a:off x="510147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3" name="Freeform 114">
              <a:extLst>
                <a:ext uri="{FF2B5EF4-FFF2-40B4-BE49-F238E27FC236}">
                  <a16:creationId xmlns:a16="http://schemas.microsoft.com/office/drawing/2014/main" id="{13C46E70-854F-5F49-B14D-7C5E8B97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5">
              <a:extLst>
                <a:ext uri="{FF2B5EF4-FFF2-40B4-BE49-F238E27FC236}">
                  <a16:creationId xmlns:a16="http://schemas.microsoft.com/office/drawing/2014/main" id="{63A4276C-7619-B949-90F2-E1FF2E3A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83FB3BFE-4BA5-D641-B0E0-6F3CC08D9E2D}"/>
              </a:ext>
            </a:extLst>
          </p:cNvPr>
          <p:cNvGrpSpPr>
            <a:grpSpLocks noChangeAspect="1"/>
          </p:cNvGrpSpPr>
          <p:nvPr/>
        </p:nvGrpSpPr>
        <p:grpSpPr>
          <a:xfrm>
            <a:off x="56775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6" name="Freeform 114">
              <a:extLst>
                <a:ext uri="{FF2B5EF4-FFF2-40B4-BE49-F238E27FC236}">
                  <a16:creationId xmlns:a16="http://schemas.microsoft.com/office/drawing/2014/main" id="{BCD177B3-7611-8B40-97C0-D0F8FE0A7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5">
              <a:extLst>
                <a:ext uri="{FF2B5EF4-FFF2-40B4-BE49-F238E27FC236}">
                  <a16:creationId xmlns:a16="http://schemas.microsoft.com/office/drawing/2014/main" id="{AD1C9003-85CC-774B-8511-A9E955DA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1736B74-BBF6-9848-9B60-84201D70C175}"/>
              </a:ext>
            </a:extLst>
          </p:cNvPr>
          <p:cNvGrpSpPr>
            <a:grpSpLocks noChangeAspect="1"/>
          </p:cNvGrpSpPr>
          <p:nvPr/>
        </p:nvGrpSpPr>
        <p:grpSpPr>
          <a:xfrm>
            <a:off x="62993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9" name="Freeform 114">
              <a:extLst>
                <a:ext uri="{FF2B5EF4-FFF2-40B4-BE49-F238E27FC236}">
                  <a16:creationId xmlns:a16="http://schemas.microsoft.com/office/drawing/2014/main" id="{4EBC63A1-A9A3-4245-9D54-9D7CF1743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5">
              <a:extLst>
                <a:ext uri="{FF2B5EF4-FFF2-40B4-BE49-F238E27FC236}">
                  <a16:creationId xmlns:a16="http://schemas.microsoft.com/office/drawing/2014/main" id="{ACC10FC6-7D81-F143-AAB2-5B29A661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AED93AD-B281-7A46-9AD9-417646ADBDEB}"/>
              </a:ext>
            </a:extLst>
          </p:cNvPr>
          <p:cNvGrpSpPr>
            <a:grpSpLocks noChangeAspect="1"/>
          </p:cNvGrpSpPr>
          <p:nvPr/>
        </p:nvGrpSpPr>
        <p:grpSpPr>
          <a:xfrm>
            <a:off x="6911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2" name="Freeform 114">
              <a:extLst>
                <a:ext uri="{FF2B5EF4-FFF2-40B4-BE49-F238E27FC236}">
                  <a16:creationId xmlns:a16="http://schemas.microsoft.com/office/drawing/2014/main" id="{3D2EBEBF-1D97-6E47-8584-F0B5BF4A4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5">
              <a:extLst>
                <a:ext uri="{FF2B5EF4-FFF2-40B4-BE49-F238E27FC236}">
                  <a16:creationId xmlns:a16="http://schemas.microsoft.com/office/drawing/2014/main" id="{B705566C-8883-A342-9D3D-561CE921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2942BCD-5163-4D47-97CE-1214046EC48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5" name="Freeform 114">
              <a:extLst>
                <a:ext uri="{FF2B5EF4-FFF2-40B4-BE49-F238E27FC236}">
                  <a16:creationId xmlns:a16="http://schemas.microsoft.com/office/drawing/2014/main" id="{46B7E282-20DD-FA4B-B428-E4509558E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5">
              <a:extLst>
                <a:ext uri="{FF2B5EF4-FFF2-40B4-BE49-F238E27FC236}">
                  <a16:creationId xmlns:a16="http://schemas.microsoft.com/office/drawing/2014/main" id="{7A365ACA-F1CB-5749-989F-AAF46234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3BB6ACF-8632-F945-834C-DF5DC4C4E486}"/>
              </a:ext>
            </a:extLst>
          </p:cNvPr>
          <p:cNvGrpSpPr>
            <a:grpSpLocks noChangeAspect="1"/>
          </p:cNvGrpSpPr>
          <p:nvPr/>
        </p:nvGrpSpPr>
        <p:grpSpPr>
          <a:xfrm>
            <a:off x="80366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8" name="Freeform 114">
              <a:extLst>
                <a:ext uri="{FF2B5EF4-FFF2-40B4-BE49-F238E27FC236}">
                  <a16:creationId xmlns:a16="http://schemas.microsoft.com/office/drawing/2014/main" id="{2CC3BAA1-40CC-BE44-B0B1-358F6C751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5">
              <a:extLst>
                <a:ext uri="{FF2B5EF4-FFF2-40B4-BE49-F238E27FC236}">
                  <a16:creationId xmlns:a16="http://schemas.microsoft.com/office/drawing/2014/main" id="{EA90EA2D-DFA3-8849-9ECF-6B6999C3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CA6DFB72-2DE0-E14A-9668-76ED1E4C4029}"/>
              </a:ext>
            </a:extLst>
          </p:cNvPr>
          <p:cNvGrpSpPr>
            <a:grpSpLocks noChangeAspect="1"/>
          </p:cNvGrpSpPr>
          <p:nvPr/>
        </p:nvGrpSpPr>
        <p:grpSpPr>
          <a:xfrm>
            <a:off x="86219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36B5E409-68AC-3D42-95E4-A60FDC49B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07F88D46-74D7-8A42-B08D-15072F16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ABEABC15-6765-2C4B-9677-D8F1FF086A10}"/>
              </a:ext>
            </a:extLst>
          </p:cNvPr>
          <p:cNvGrpSpPr>
            <a:grpSpLocks noChangeAspect="1"/>
          </p:cNvGrpSpPr>
          <p:nvPr/>
        </p:nvGrpSpPr>
        <p:grpSpPr>
          <a:xfrm>
            <a:off x="9197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4" name="Freeform 114">
              <a:extLst>
                <a:ext uri="{FF2B5EF4-FFF2-40B4-BE49-F238E27FC236}">
                  <a16:creationId xmlns:a16="http://schemas.microsoft.com/office/drawing/2014/main" id="{C20BF5AF-ED5C-ED4F-919D-8225D720A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5">
              <a:extLst>
                <a:ext uri="{FF2B5EF4-FFF2-40B4-BE49-F238E27FC236}">
                  <a16:creationId xmlns:a16="http://schemas.microsoft.com/office/drawing/2014/main" id="{5DB48620-2555-0E4E-8E02-865B3557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46FE4A-E1FA-2B47-ACCE-52B3C353DF0D}"/>
              </a:ext>
            </a:extLst>
          </p:cNvPr>
          <p:cNvGrpSpPr>
            <a:grpSpLocks noChangeAspect="1"/>
          </p:cNvGrpSpPr>
          <p:nvPr/>
        </p:nvGrpSpPr>
        <p:grpSpPr>
          <a:xfrm>
            <a:off x="977405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7" name="Freeform 114">
              <a:extLst>
                <a:ext uri="{FF2B5EF4-FFF2-40B4-BE49-F238E27FC236}">
                  <a16:creationId xmlns:a16="http://schemas.microsoft.com/office/drawing/2014/main" id="{22ECFD11-8FE3-2E4E-8B2B-CC961E806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5">
              <a:extLst>
                <a:ext uri="{FF2B5EF4-FFF2-40B4-BE49-F238E27FC236}">
                  <a16:creationId xmlns:a16="http://schemas.microsoft.com/office/drawing/2014/main" id="{D6AEB8EB-627E-AE47-A112-4A0024C7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5EDBCF6-8428-0040-85A3-B79BC05C0761}"/>
              </a:ext>
            </a:extLst>
          </p:cNvPr>
          <p:cNvGrpSpPr>
            <a:grpSpLocks noChangeAspect="1"/>
          </p:cNvGrpSpPr>
          <p:nvPr/>
        </p:nvGrpSpPr>
        <p:grpSpPr>
          <a:xfrm>
            <a:off x="1038670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0" name="Freeform 114">
              <a:extLst>
                <a:ext uri="{FF2B5EF4-FFF2-40B4-BE49-F238E27FC236}">
                  <a16:creationId xmlns:a16="http://schemas.microsoft.com/office/drawing/2014/main" id="{25EBF567-8A08-BC42-8855-A04970F8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5">
              <a:extLst>
                <a:ext uri="{FF2B5EF4-FFF2-40B4-BE49-F238E27FC236}">
                  <a16:creationId xmlns:a16="http://schemas.microsoft.com/office/drawing/2014/main" id="{46F77367-88E4-3748-B52C-11C882A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C910CAE0-54AE-CA40-A261-21496F410378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3" name="Freeform 114">
              <a:extLst>
                <a:ext uri="{FF2B5EF4-FFF2-40B4-BE49-F238E27FC236}">
                  <a16:creationId xmlns:a16="http://schemas.microsoft.com/office/drawing/2014/main" id="{AEA66CEE-83FE-F340-AF07-385CA9DC0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5">
              <a:extLst>
                <a:ext uri="{FF2B5EF4-FFF2-40B4-BE49-F238E27FC236}">
                  <a16:creationId xmlns:a16="http://schemas.microsoft.com/office/drawing/2014/main" id="{9CA65D4E-DB95-A24D-BFE5-6A74B2E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1B95B4F-8785-4440-B54C-2B2C66D288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41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6" name="Freeform 114">
              <a:extLst>
                <a:ext uri="{FF2B5EF4-FFF2-40B4-BE49-F238E27FC236}">
                  <a16:creationId xmlns:a16="http://schemas.microsoft.com/office/drawing/2014/main" id="{59AE463B-7E6A-3941-BD2D-0C22766EA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5">
              <a:extLst>
                <a:ext uri="{FF2B5EF4-FFF2-40B4-BE49-F238E27FC236}">
                  <a16:creationId xmlns:a16="http://schemas.microsoft.com/office/drawing/2014/main" id="{ECA95470-57F8-8945-B044-7073AD02C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1F333FB-41E5-E54A-A4E3-64FE3C0DEB53}"/>
              </a:ext>
            </a:extLst>
          </p:cNvPr>
          <p:cNvGrpSpPr>
            <a:grpSpLocks noChangeAspect="1"/>
          </p:cNvGrpSpPr>
          <p:nvPr/>
        </p:nvGrpSpPr>
        <p:grpSpPr>
          <a:xfrm>
            <a:off x="465893" y="4384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9" name="Freeform 114">
              <a:extLst>
                <a:ext uri="{FF2B5EF4-FFF2-40B4-BE49-F238E27FC236}">
                  <a16:creationId xmlns:a16="http://schemas.microsoft.com/office/drawing/2014/main" id="{D3A7BD68-DE79-E547-A0CA-819C6B65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>
              <a:extLst>
                <a:ext uri="{FF2B5EF4-FFF2-40B4-BE49-F238E27FC236}">
                  <a16:creationId xmlns:a16="http://schemas.microsoft.com/office/drawing/2014/main" id="{B8420779-823C-3F4D-9BCD-04469811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A642404-0995-0244-8C94-DA982FA2218A}"/>
              </a:ext>
            </a:extLst>
          </p:cNvPr>
          <p:cNvGrpSpPr>
            <a:grpSpLocks noChangeAspect="1"/>
          </p:cNvGrpSpPr>
          <p:nvPr/>
        </p:nvGrpSpPr>
        <p:grpSpPr>
          <a:xfrm>
            <a:off x="10419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id="{DA49ECF6-15A4-9D41-A987-F69B81CAF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id="{EB017760-F0A0-0948-893F-9D3CA887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9620B99-20DB-6745-9164-C4018F66AA8F}"/>
              </a:ext>
            </a:extLst>
          </p:cNvPr>
          <p:cNvGrpSpPr>
            <a:grpSpLocks noChangeAspect="1"/>
          </p:cNvGrpSpPr>
          <p:nvPr/>
        </p:nvGrpSpPr>
        <p:grpSpPr>
          <a:xfrm>
            <a:off x="1636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5" name="Freeform 114">
              <a:extLst>
                <a:ext uri="{FF2B5EF4-FFF2-40B4-BE49-F238E27FC236}">
                  <a16:creationId xmlns:a16="http://schemas.microsoft.com/office/drawing/2014/main" id="{30D1A027-02F6-CC4B-8357-4327F07E4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15">
              <a:extLst>
                <a:ext uri="{FF2B5EF4-FFF2-40B4-BE49-F238E27FC236}">
                  <a16:creationId xmlns:a16="http://schemas.microsoft.com/office/drawing/2014/main" id="{288A93CD-63BF-CC45-8B33-D387367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81E4B46-52BB-C24D-B0ED-ECFC0D591388}"/>
              </a:ext>
            </a:extLst>
          </p:cNvPr>
          <p:cNvGrpSpPr>
            <a:grpSpLocks noChangeAspect="1"/>
          </p:cNvGrpSpPr>
          <p:nvPr/>
        </p:nvGrpSpPr>
        <p:grpSpPr>
          <a:xfrm>
            <a:off x="220325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8" name="Freeform 114">
              <a:extLst>
                <a:ext uri="{FF2B5EF4-FFF2-40B4-BE49-F238E27FC236}">
                  <a16:creationId xmlns:a16="http://schemas.microsoft.com/office/drawing/2014/main" id="{AC582E9C-6C92-134C-8E5F-DFAF9A82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32882E43-D82B-5148-8A92-0DFA63F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9EF482-62F5-8344-8871-F6F8D7AB7100}"/>
              </a:ext>
            </a:extLst>
          </p:cNvPr>
          <p:cNvGrpSpPr>
            <a:grpSpLocks noChangeAspect="1"/>
          </p:cNvGrpSpPr>
          <p:nvPr/>
        </p:nvGrpSpPr>
        <p:grpSpPr>
          <a:xfrm>
            <a:off x="2779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D35C013D-B700-5F49-89D9-794B1FF58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261E1E3A-1025-7B4E-AD67-2BDFC8F2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5EDA6B1D-7FAF-7A49-A190-4EFA26F9467B}"/>
              </a:ext>
            </a:extLst>
          </p:cNvPr>
          <p:cNvGrpSpPr>
            <a:grpSpLocks noChangeAspect="1"/>
          </p:cNvGrpSpPr>
          <p:nvPr/>
        </p:nvGrpSpPr>
        <p:grpSpPr>
          <a:xfrm>
            <a:off x="33645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4" name="Freeform 114">
              <a:extLst>
                <a:ext uri="{FF2B5EF4-FFF2-40B4-BE49-F238E27FC236}">
                  <a16:creationId xmlns:a16="http://schemas.microsoft.com/office/drawing/2014/main" id="{1FC29B50-B59C-9445-AC9E-247FE4918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5">
              <a:extLst>
                <a:ext uri="{FF2B5EF4-FFF2-40B4-BE49-F238E27FC236}">
                  <a16:creationId xmlns:a16="http://schemas.microsoft.com/office/drawing/2014/main" id="{696F5DC8-825C-F84E-BC7A-904F8F4C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CDEEE69-F5CB-5E4C-98CA-B1E6C1D6AAC7}"/>
              </a:ext>
            </a:extLst>
          </p:cNvPr>
          <p:cNvGrpSpPr>
            <a:grpSpLocks noChangeAspect="1"/>
          </p:cNvGrpSpPr>
          <p:nvPr/>
        </p:nvGrpSpPr>
        <p:grpSpPr>
          <a:xfrm>
            <a:off x="39406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7" name="Freeform 114">
              <a:extLst>
                <a:ext uri="{FF2B5EF4-FFF2-40B4-BE49-F238E27FC236}">
                  <a16:creationId xmlns:a16="http://schemas.microsoft.com/office/drawing/2014/main" id="{86DD26C6-A847-7841-813A-7AA83746C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5">
              <a:extLst>
                <a:ext uri="{FF2B5EF4-FFF2-40B4-BE49-F238E27FC236}">
                  <a16:creationId xmlns:a16="http://schemas.microsoft.com/office/drawing/2014/main" id="{615DDF06-3DC6-274E-8F24-B17F531C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6429EDEB-5833-524F-95B6-D4AEC9FD12B2}"/>
              </a:ext>
            </a:extLst>
          </p:cNvPr>
          <p:cNvGrpSpPr>
            <a:grpSpLocks noChangeAspect="1"/>
          </p:cNvGrpSpPr>
          <p:nvPr/>
        </p:nvGrpSpPr>
        <p:grpSpPr>
          <a:xfrm>
            <a:off x="4525829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0" name="Freeform 114">
              <a:extLst>
                <a:ext uri="{FF2B5EF4-FFF2-40B4-BE49-F238E27FC236}">
                  <a16:creationId xmlns:a16="http://schemas.microsoft.com/office/drawing/2014/main" id="{F3E99C76-B8BE-8F47-B826-85E790289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5">
              <a:extLst>
                <a:ext uri="{FF2B5EF4-FFF2-40B4-BE49-F238E27FC236}">
                  <a16:creationId xmlns:a16="http://schemas.microsoft.com/office/drawing/2014/main" id="{959F341D-1DD9-3B45-BF8D-D2D5C579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992C9-7122-CC46-BA99-13EC9112F569}"/>
              </a:ext>
            </a:extLst>
          </p:cNvPr>
          <p:cNvGrpSpPr>
            <a:grpSpLocks noChangeAspect="1"/>
          </p:cNvGrpSpPr>
          <p:nvPr/>
        </p:nvGrpSpPr>
        <p:grpSpPr>
          <a:xfrm>
            <a:off x="510190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3" name="Freeform 114">
              <a:extLst>
                <a:ext uri="{FF2B5EF4-FFF2-40B4-BE49-F238E27FC236}">
                  <a16:creationId xmlns:a16="http://schemas.microsoft.com/office/drawing/2014/main" id="{8F4E350A-AFB2-B24F-B80A-FDB3DC207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15">
              <a:extLst>
                <a:ext uri="{FF2B5EF4-FFF2-40B4-BE49-F238E27FC236}">
                  <a16:creationId xmlns:a16="http://schemas.microsoft.com/office/drawing/2014/main" id="{4CBB8B0F-C992-F641-8AF8-4870769E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36996D-DCEF-E643-9CEB-718952A6C404}"/>
              </a:ext>
            </a:extLst>
          </p:cNvPr>
          <p:cNvGrpSpPr>
            <a:grpSpLocks noChangeAspect="1"/>
          </p:cNvGrpSpPr>
          <p:nvPr/>
        </p:nvGrpSpPr>
        <p:grpSpPr>
          <a:xfrm>
            <a:off x="56779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6" name="Freeform 114">
              <a:extLst>
                <a:ext uri="{FF2B5EF4-FFF2-40B4-BE49-F238E27FC236}">
                  <a16:creationId xmlns:a16="http://schemas.microsoft.com/office/drawing/2014/main" id="{D0AD4377-3965-804F-95F5-307A4C004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5">
              <a:extLst>
                <a:ext uri="{FF2B5EF4-FFF2-40B4-BE49-F238E27FC236}">
                  <a16:creationId xmlns:a16="http://schemas.microsoft.com/office/drawing/2014/main" id="{EB4E09B3-7225-B741-99CC-F050AE82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3C03DE6-F285-BE4D-BF36-CC7A1E4B94E7}"/>
              </a:ext>
            </a:extLst>
          </p:cNvPr>
          <p:cNvGrpSpPr>
            <a:grpSpLocks noChangeAspect="1"/>
          </p:cNvGrpSpPr>
          <p:nvPr/>
        </p:nvGrpSpPr>
        <p:grpSpPr>
          <a:xfrm>
            <a:off x="62997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9" name="Freeform 114">
              <a:extLst>
                <a:ext uri="{FF2B5EF4-FFF2-40B4-BE49-F238E27FC236}">
                  <a16:creationId xmlns:a16="http://schemas.microsoft.com/office/drawing/2014/main" id="{FC4BC40F-285B-5940-95A2-44968BE02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5">
              <a:extLst>
                <a:ext uri="{FF2B5EF4-FFF2-40B4-BE49-F238E27FC236}">
                  <a16:creationId xmlns:a16="http://schemas.microsoft.com/office/drawing/2014/main" id="{FA6965D9-ED28-FD48-9C91-495BB08B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8D6394F-D359-454A-B29D-50A6F966D317}"/>
              </a:ext>
            </a:extLst>
          </p:cNvPr>
          <p:cNvGrpSpPr>
            <a:grpSpLocks noChangeAspect="1"/>
          </p:cNvGrpSpPr>
          <p:nvPr/>
        </p:nvGrpSpPr>
        <p:grpSpPr>
          <a:xfrm>
            <a:off x="6912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2" name="Freeform 114">
              <a:extLst>
                <a:ext uri="{FF2B5EF4-FFF2-40B4-BE49-F238E27FC236}">
                  <a16:creationId xmlns:a16="http://schemas.microsoft.com/office/drawing/2014/main" id="{0A203CF7-5031-3041-9BBC-4D3506432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D50C7B8A-D827-EC4E-8F12-568B4247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0381BE4-5B1E-3647-92A4-5C38152F63FF}"/>
              </a:ext>
            </a:extLst>
          </p:cNvPr>
          <p:cNvGrpSpPr>
            <a:grpSpLocks noChangeAspect="1"/>
          </p:cNvGrpSpPr>
          <p:nvPr/>
        </p:nvGrpSpPr>
        <p:grpSpPr>
          <a:xfrm>
            <a:off x="7506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5" name="Freeform 114">
              <a:extLst>
                <a:ext uri="{FF2B5EF4-FFF2-40B4-BE49-F238E27FC236}">
                  <a16:creationId xmlns:a16="http://schemas.microsoft.com/office/drawing/2014/main" id="{5E423E41-2058-5143-9ECD-3531AAFB2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8352CB2D-AB5B-E64E-A371-30253F7C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F379B224-9F55-8647-9D4D-426876D2CA36}"/>
              </a:ext>
            </a:extLst>
          </p:cNvPr>
          <p:cNvGrpSpPr>
            <a:grpSpLocks noChangeAspect="1"/>
          </p:cNvGrpSpPr>
          <p:nvPr/>
        </p:nvGrpSpPr>
        <p:grpSpPr>
          <a:xfrm>
            <a:off x="80371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7BD73926-9820-4540-9348-AE8633190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9460EA88-F676-E748-A3CC-33D18928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BCA64ECA-CEAA-1649-A16D-9D5C861614A1}"/>
              </a:ext>
            </a:extLst>
          </p:cNvPr>
          <p:cNvGrpSpPr>
            <a:grpSpLocks noChangeAspect="1"/>
          </p:cNvGrpSpPr>
          <p:nvPr/>
        </p:nvGrpSpPr>
        <p:grpSpPr>
          <a:xfrm>
            <a:off x="86223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1" name="Freeform 114">
              <a:extLst>
                <a:ext uri="{FF2B5EF4-FFF2-40B4-BE49-F238E27FC236}">
                  <a16:creationId xmlns:a16="http://schemas.microsoft.com/office/drawing/2014/main" id="{A06E40AD-6557-3144-B05D-6B954F3AD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">
              <a:extLst>
                <a:ext uri="{FF2B5EF4-FFF2-40B4-BE49-F238E27FC236}">
                  <a16:creationId xmlns:a16="http://schemas.microsoft.com/office/drawing/2014/main" id="{00FA4B2C-3FF4-7B4E-9DBB-C7326071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9CF160-7DB9-AA46-AD8D-15C9B330EE0E}"/>
              </a:ext>
            </a:extLst>
          </p:cNvPr>
          <p:cNvGrpSpPr>
            <a:grpSpLocks noChangeAspect="1"/>
          </p:cNvGrpSpPr>
          <p:nvPr/>
        </p:nvGrpSpPr>
        <p:grpSpPr>
          <a:xfrm>
            <a:off x="9198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4" name="Freeform 114">
              <a:extLst>
                <a:ext uri="{FF2B5EF4-FFF2-40B4-BE49-F238E27FC236}">
                  <a16:creationId xmlns:a16="http://schemas.microsoft.com/office/drawing/2014/main" id="{AFBA59BD-ED34-744F-AB67-5F9F3B4E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">
              <a:extLst>
                <a:ext uri="{FF2B5EF4-FFF2-40B4-BE49-F238E27FC236}">
                  <a16:creationId xmlns:a16="http://schemas.microsoft.com/office/drawing/2014/main" id="{515E0C39-318F-B84B-96DE-01BE4D2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B04BF3D-AEDC-9E4F-BCAA-E41E296B2B87}"/>
              </a:ext>
            </a:extLst>
          </p:cNvPr>
          <p:cNvGrpSpPr>
            <a:grpSpLocks noChangeAspect="1"/>
          </p:cNvGrpSpPr>
          <p:nvPr/>
        </p:nvGrpSpPr>
        <p:grpSpPr>
          <a:xfrm>
            <a:off x="977448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7" name="Freeform 114">
              <a:extLst>
                <a:ext uri="{FF2B5EF4-FFF2-40B4-BE49-F238E27FC236}">
                  <a16:creationId xmlns:a16="http://schemas.microsoft.com/office/drawing/2014/main" id="{92E5F50E-88FA-7B40-A74A-A2D710929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5">
              <a:extLst>
                <a:ext uri="{FF2B5EF4-FFF2-40B4-BE49-F238E27FC236}">
                  <a16:creationId xmlns:a16="http://schemas.microsoft.com/office/drawing/2014/main" id="{AE3A7E54-FD8F-F440-9B86-F8A7D116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69918C7-2D1D-DF45-A122-F58AB80E5E4C}"/>
              </a:ext>
            </a:extLst>
          </p:cNvPr>
          <p:cNvGrpSpPr>
            <a:grpSpLocks noChangeAspect="1"/>
          </p:cNvGrpSpPr>
          <p:nvPr/>
        </p:nvGrpSpPr>
        <p:grpSpPr>
          <a:xfrm>
            <a:off x="1038713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0" name="Freeform 114">
              <a:extLst>
                <a:ext uri="{FF2B5EF4-FFF2-40B4-BE49-F238E27FC236}">
                  <a16:creationId xmlns:a16="http://schemas.microsoft.com/office/drawing/2014/main" id="{2327941D-1AB6-924E-827F-5116D6A64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5">
              <a:extLst>
                <a:ext uri="{FF2B5EF4-FFF2-40B4-BE49-F238E27FC236}">
                  <a16:creationId xmlns:a16="http://schemas.microsoft.com/office/drawing/2014/main" id="{F611CA2D-331A-BC44-8967-39E936DC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CC714DD-8B7B-EF4B-803E-DD4281CBF19F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3" name="Freeform 114">
              <a:extLst>
                <a:ext uri="{FF2B5EF4-FFF2-40B4-BE49-F238E27FC236}">
                  <a16:creationId xmlns:a16="http://schemas.microsoft.com/office/drawing/2014/main" id="{05F14348-4C21-634C-8A34-6AEF65D4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>
              <a:extLst>
                <a:ext uri="{FF2B5EF4-FFF2-40B4-BE49-F238E27FC236}">
                  <a16:creationId xmlns:a16="http://schemas.microsoft.com/office/drawing/2014/main" id="{DE3272A5-5EBF-B847-880C-AE64A818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274B31A-1852-7A46-B424-D0981354E9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84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6" name="Freeform 114">
              <a:extLst>
                <a:ext uri="{FF2B5EF4-FFF2-40B4-BE49-F238E27FC236}">
                  <a16:creationId xmlns:a16="http://schemas.microsoft.com/office/drawing/2014/main" id="{BF2FAD73-473F-2D42-8E76-4D38C5E5F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5">
              <a:extLst>
                <a:ext uri="{FF2B5EF4-FFF2-40B4-BE49-F238E27FC236}">
                  <a16:creationId xmlns:a16="http://schemas.microsoft.com/office/drawing/2014/main" id="{5F7563CC-4A70-7943-86C6-EE296D2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D04AB7F-AC13-794F-8525-0AC008489654}"/>
              </a:ext>
            </a:extLst>
          </p:cNvPr>
          <p:cNvGrpSpPr>
            <a:grpSpLocks noChangeAspect="1"/>
          </p:cNvGrpSpPr>
          <p:nvPr/>
        </p:nvGrpSpPr>
        <p:grpSpPr>
          <a:xfrm>
            <a:off x="474158" y="3810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EEF92B53-3128-C544-8774-F2CC451EC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7F5E3BC2-2E98-6C43-A057-E63EDCAF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72D5EEAC-CC39-FF49-915B-A82E64BA65A6}"/>
              </a:ext>
            </a:extLst>
          </p:cNvPr>
          <p:cNvGrpSpPr>
            <a:grpSpLocks noChangeAspect="1"/>
          </p:cNvGrpSpPr>
          <p:nvPr/>
        </p:nvGrpSpPr>
        <p:grpSpPr>
          <a:xfrm>
            <a:off x="10502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7CE9BDC7-9084-BA45-B309-45BC4263A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9F0DB057-2E2F-C944-943A-8F000713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5DE1E1-ADEF-AB4E-8894-CE5FD19BEDD4}"/>
              </a:ext>
            </a:extLst>
          </p:cNvPr>
          <p:cNvGrpSpPr>
            <a:grpSpLocks noChangeAspect="1"/>
          </p:cNvGrpSpPr>
          <p:nvPr/>
        </p:nvGrpSpPr>
        <p:grpSpPr>
          <a:xfrm>
            <a:off x="1644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5" name="Freeform 114">
              <a:extLst>
                <a:ext uri="{FF2B5EF4-FFF2-40B4-BE49-F238E27FC236}">
                  <a16:creationId xmlns:a16="http://schemas.microsoft.com/office/drawing/2014/main" id="{44A9A7DA-2F5D-E84D-86F7-F3FCDFD3E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A5FC20E6-A6A5-4B40-B97F-6036140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04FE580-C95B-474F-883D-A88FBF8EE780}"/>
              </a:ext>
            </a:extLst>
          </p:cNvPr>
          <p:cNvGrpSpPr>
            <a:grpSpLocks noChangeAspect="1"/>
          </p:cNvGrpSpPr>
          <p:nvPr/>
        </p:nvGrpSpPr>
        <p:grpSpPr>
          <a:xfrm>
            <a:off x="221151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8" name="Freeform 114">
              <a:extLst>
                <a:ext uri="{FF2B5EF4-FFF2-40B4-BE49-F238E27FC236}">
                  <a16:creationId xmlns:a16="http://schemas.microsoft.com/office/drawing/2014/main" id="{AC3DA906-E1AF-DF43-A0DF-F8A1F18605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5">
              <a:extLst>
                <a:ext uri="{FF2B5EF4-FFF2-40B4-BE49-F238E27FC236}">
                  <a16:creationId xmlns:a16="http://schemas.microsoft.com/office/drawing/2014/main" id="{C3EB074A-5A7B-144B-ABA4-E95DB227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7EA5C07-EC27-7741-853A-FD6AC5319F6B}"/>
              </a:ext>
            </a:extLst>
          </p:cNvPr>
          <p:cNvGrpSpPr>
            <a:grpSpLocks noChangeAspect="1"/>
          </p:cNvGrpSpPr>
          <p:nvPr/>
        </p:nvGrpSpPr>
        <p:grpSpPr>
          <a:xfrm>
            <a:off x="2787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1" name="Freeform 114">
              <a:extLst>
                <a:ext uri="{FF2B5EF4-FFF2-40B4-BE49-F238E27FC236}">
                  <a16:creationId xmlns:a16="http://schemas.microsoft.com/office/drawing/2014/main" id="{7120A601-6298-8048-A800-D3F3F0235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5">
              <a:extLst>
                <a:ext uri="{FF2B5EF4-FFF2-40B4-BE49-F238E27FC236}">
                  <a16:creationId xmlns:a16="http://schemas.microsoft.com/office/drawing/2014/main" id="{E4E20098-0612-A14B-9E9C-5786D763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201AACDE-FE4E-FC44-AD02-DD35C0862693}"/>
              </a:ext>
            </a:extLst>
          </p:cNvPr>
          <p:cNvGrpSpPr>
            <a:grpSpLocks noChangeAspect="1"/>
          </p:cNvGrpSpPr>
          <p:nvPr/>
        </p:nvGrpSpPr>
        <p:grpSpPr>
          <a:xfrm>
            <a:off x="33728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A1EC01F5-E9F5-2741-83FC-ADA74244E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3B06D96B-23CD-8047-9AA0-E6660A3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B4E1989D-D073-2547-B55E-06851061D9CF}"/>
              </a:ext>
            </a:extLst>
          </p:cNvPr>
          <p:cNvGrpSpPr>
            <a:grpSpLocks noChangeAspect="1"/>
          </p:cNvGrpSpPr>
          <p:nvPr/>
        </p:nvGrpSpPr>
        <p:grpSpPr>
          <a:xfrm>
            <a:off x="39488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619614F2-E80D-154A-B052-4A49A6B04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41A9EB99-EF9C-9747-A75C-CEE94904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A76C126-6D0F-D24B-A0F9-E2690746D614}"/>
              </a:ext>
            </a:extLst>
          </p:cNvPr>
          <p:cNvGrpSpPr>
            <a:grpSpLocks noChangeAspect="1"/>
          </p:cNvGrpSpPr>
          <p:nvPr/>
        </p:nvGrpSpPr>
        <p:grpSpPr>
          <a:xfrm>
            <a:off x="4534094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2DD30EDC-9A1B-1842-9604-C5E7B58D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F1F38EB1-816D-7B42-ACE7-83AFE93B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F10E8061-F0E2-9C45-AE83-56913DEBD132}"/>
              </a:ext>
            </a:extLst>
          </p:cNvPr>
          <p:cNvGrpSpPr>
            <a:grpSpLocks noChangeAspect="1"/>
          </p:cNvGrpSpPr>
          <p:nvPr/>
        </p:nvGrpSpPr>
        <p:grpSpPr>
          <a:xfrm>
            <a:off x="511016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3" name="Freeform 114">
              <a:extLst>
                <a:ext uri="{FF2B5EF4-FFF2-40B4-BE49-F238E27FC236}">
                  <a16:creationId xmlns:a16="http://schemas.microsoft.com/office/drawing/2014/main" id="{07B6DB14-3AE4-424F-89A8-0107996F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5">
              <a:extLst>
                <a:ext uri="{FF2B5EF4-FFF2-40B4-BE49-F238E27FC236}">
                  <a16:creationId xmlns:a16="http://schemas.microsoft.com/office/drawing/2014/main" id="{43DE8501-4484-DA47-A138-04AF7006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E4CE960-05F8-484C-B400-9F274489F9A6}"/>
              </a:ext>
            </a:extLst>
          </p:cNvPr>
          <p:cNvGrpSpPr>
            <a:grpSpLocks noChangeAspect="1"/>
          </p:cNvGrpSpPr>
          <p:nvPr/>
        </p:nvGrpSpPr>
        <p:grpSpPr>
          <a:xfrm>
            <a:off x="56862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6" name="Freeform 114">
              <a:extLst>
                <a:ext uri="{FF2B5EF4-FFF2-40B4-BE49-F238E27FC236}">
                  <a16:creationId xmlns:a16="http://schemas.microsoft.com/office/drawing/2014/main" id="{ED9BA2FC-8818-004D-A6A6-8E85CE8E5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15">
              <a:extLst>
                <a:ext uri="{FF2B5EF4-FFF2-40B4-BE49-F238E27FC236}">
                  <a16:creationId xmlns:a16="http://schemas.microsoft.com/office/drawing/2014/main" id="{62EF3AF4-86D5-AA47-A89D-EA89A5A7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1DB42C8-C401-714D-B1FB-837568CC513A}"/>
              </a:ext>
            </a:extLst>
          </p:cNvPr>
          <p:cNvGrpSpPr>
            <a:grpSpLocks noChangeAspect="1"/>
          </p:cNvGrpSpPr>
          <p:nvPr/>
        </p:nvGrpSpPr>
        <p:grpSpPr>
          <a:xfrm>
            <a:off x="63080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9" name="Freeform 114">
              <a:extLst>
                <a:ext uri="{FF2B5EF4-FFF2-40B4-BE49-F238E27FC236}">
                  <a16:creationId xmlns:a16="http://schemas.microsoft.com/office/drawing/2014/main" id="{234229A5-98C5-AC42-A7C0-90FDF90D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15">
              <a:extLst>
                <a:ext uri="{FF2B5EF4-FFF2-40B4-BE49-F238E27FC236}">
                  <a16:creationId xmlns:a16="http://schemas.microsoft.com/office/drawing/2014/main" id="{8D8AB4C5-1828-9F4B-A58F-28AB00C0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56E9731-9716-BF47-9A03-9F0F3BAF15A4}"/>
              </a:ext>
            </a:extLst>
          </p:cNvPr>
          <p:cNvGrpSpPr>
            <a:grpSpLocks noChangeAspect="1"/>
          </p:cNvGrpSpPr>
          <p:nvPr/>
        </p:nvGrpSpPr>
        <p:grpSpPr>
          <a:xfrm>
            <a:off x="6920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2" name="Freeform 114">
              <a:extLst>
                <a:ext uri="{FF2B5EF4-FFF2-40B4-BE49-F238E27FC236}">
                  <a16:creationId xmlns:a16="http://schemas.microsoft.com/office/drawing/2014/main" id="{DC68E024-307F-0244-88EC-91176CFB7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5">
              <a:extLst>
                <a:ext uri="{FF2B5EF4-FFF2-40B4-BE49-F238E27FC236}">
                  <a16:creationId xmlns:a16="http://schemas.microsoft.com/office/drawing/2014/main" id="{98A010AF-4AD2-164D-848A-D9649315C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C8556EC0-C2DA-5D43-95A2-B84454CE7703}"/>
              </a:ext>
            </a:extLst>
          </p:cNvPr>
          <p:cNvGrpSpPr>
            <a:grpSpLocks noChangeAspect="1"/>
          </p:cNvGrpSpPr>
          <p:nvPr/>
        </p:nvGrpSpPr>
        <p:grpSpPr>
          <a:xfrm>
            <a:off x="7515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5" name="Freeform 114">
              <a:extLst>
                <a:ext uri="{FF2B5EF4-FFF2-40B4-BE49-F238E27FC236}">
                  <a16:creationId xmlns:a16="http://schemas.microsoft.com/office/drawing/2014/main" id="{4E4692AA-54B9-3145-A18D-F6F97910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15">
              <a:extLst>
                <a:ext uri="{FF2B5EF4-FFF2-40B4-BE49-F238E27FC236}">
                  <a16:creationId xmlns:a16="http://schemas.microsoft.com/office/drawing/2014/main" id="{B1C09B3A-F455-A245-90ED-D825BAF3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B28EF10-7700-6A4C-9C44-44725BAA9CC5}"/>
              </a:ext>
            </a:extLst>
          </p:cNvPr>
          <p:cNvGrpSpPr>
            <a:grpSpLocks noChangeAspect="1"/>
          </p:cNvGrpSpPr>
          <p:nvPr/>
        </p:nvGrpSpPr>
        <p:grpSpPr>
          <a:xfrm>
            <a:off x="80453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8" name="Freeform 114">
              <a:extLst>
                <a:ext uri="{FF2B5EF4-FFF2-40B4-BE49-F238E27FC236}">
                  <a16:creationId xmlns:a16="http://schemas.microsoft.com/office/drawing/2014/main" id="{32943E6F-71A3-FD42-AE22-F44C6F388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15">
              <a:extLst>
                <a:ext uri="{FF2B5EF4-FFF2-40B4-BE49-F238E27FC236}">
                  <a16:creationId xmlns:a16="http://schemas.microsoft.com/office/drawing/2014/main" id="{614B812A-A1C5-6E42-AE10-E400B561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259C6FE8-C5A2-FC4E-A744-93E635C5131D}"/>
              </a:ext>
            </a:extLst>
          </p:cNvPr>
          <p:cNvGrpSpPr>
            <a:grpSpLocks noChangeAspect="1"/>
          </p:cNvGrpSpPr>
          <p:nvPr/>
        </p:nvGrpSpPr>
        <p:grpSpPr>
          <a:xfrm>
            <a:off x="86306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1" name="Freeform 114">
              <a:extLst>
                <a:ext uri="{FF2B5EF4-FFF2-40B4-BE49-F238E27FC236}">
                  <a16:creationId xmlns:a16="http://schemas.microsoft.com/office/drawing/2014/main" id="{1A2D0B8D-D5CA-4B4D-90C1-45FE3816F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15">
              <a:extLst>
                <a:ext uri="{FF2B5EF4-FFF2-40B4-BE49-F238E27FC236}">
                  <a16:creationId xmlns:a16="http://schemas.microsoft.com/office/drawing/2014/main" id="{68CA9C54-A30B-BE44-AD99-3E3B283B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18BE029-7693-6F44-AB6D-8B52A2382FAC}"/>
              </a:ext>
            </a:extLst>
          </p:cNvPr>
          <p:cNvGrpSpPr>
            <a:grpSpLocks noChangeAspect="1"/>
          </p:cNvGrpSpPr>
          <p:nvPr/>
        </p:nvGrpSpPr>
        <p:grpSpPr>
          <a:xfrm>
            <a:off x="9206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4" name="Freeform 114">
              <a:extLst>
                <a:ext uri="{FF2B5EF4-FFF2-40B4-BE49-F238E27FC236}">
                  <a16:creationId xmlns:a16="http://schemas.microsoft.com/office/drawing/2014/main" id="{4C28E641-FEFC-BE40-8B18-BB282964D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15">
              <a:extLst>
                <a:ext uri="{FF2B5EF4-FFF2-40B4-BE49-F238E27FC236}">
                  <a16:creationId xmlns:a16="http://schemas.microsoft.com/office/drawing/2014/main" id="{9CF802E2-7151-BE43-A0F7-56099648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774DBEC8-FA3F-6148-96D6-D9DE40F18F83}"/>
              </a:ext>
            </a:extLst>
          </p:cNvPr>
          <p:cNvGrpSpPr>
            <a:grpSpLocks noChangeAspect="1"/>
          </p:cNvGrpSpPr>
          <p:nvPr/>
        </p:nvGrpSpPr>
        <p:grpSpPr>
          <a:xfrm>
            <a:off x="978275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7" name="Freeform 114">
              <a:extLst>
                <a:ext uri="{FF2B5EF4-FFF2-40B4-BE49-F238E27FC236}">
                  <a16:creationId xmlns:a16="http://schemas.microsoft.com/office/drawing/2014/main" id="{E3462C95-E19D-B843-B246-E76D2D50D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15">
              <a:extLst>
                <a:ext uri="{FF2B5EF4-FFF2-40B4-BE49-F238E27FC236}">
                  <a16:creationId xmlns:a16="http://schemas.microsoft.com/office/drawing/2014/main" id="{7D231A88-DEFF-0041-BB36-C9657B80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2951BC1-74FA-E841-9661-80830E2BE836}"/>
              </a:ext>
            </a:extLst>
          </p:cNvPr>
          <p:cNvGrpSpPr>
            <a:grpSpLocks noChangeAspect="1"/>
          </p:cNvGrpSpPr>
          <p:nvPr/>
        </p:nvGrpSpPr>
        <p:grpSpPr>
          <a:xfrm>
            <a:off x="1039539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0" name="Freeform 114">
              <a:extLst>
                <a:ext uri="{FF2B5EF4-FFF2-40B4-BE49-F238E27FC236}">
                  <a16:creationId xmlns:a16="http://schemas.microsoft.com/office/drawing/2014/main" id="{7084A27C-6FF6-6A47-BE55-14C7513D0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15">
              <a:extLst>
                <a:ext uri="{FF2B5EF4-FFF2-40B4-BE49-F238E27FC236}">
                  <a16:creationId xmlns:a16="http://schemas.microsoft.com/office/drawing/2014/main" id="{36FD8E16-49B7-6948-A7FA-3CF4EFCC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41A5D84B-4CE0-3F43-81B5-3CF76E9A2043}"/>
              </a:ext>
            </a:extLst>
          </p:cNvPr>
          <p:cNvGrpSpPr>
            <a:grpSpLocks noChangeAspect="1"/>
          </p:cNvGrpSpPr>
          <p:nvPr/>
        </p:nvGrpSpPr>
        <p:grpSpPr>
          <a:xfrm>
            <a:off x="10944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06FDFA46-7531-804C-8F0A-C81A0C30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6516849D-ADD6-8C4C-AF93-5DF13476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A6198FB5-82A4-8D44-8A39-0DCEBD5AE693}"/>
              </a:ext>
            </a:extLst>
          </p:cNvPr>
          <p:cNvGrpSpPr>
            <a:grpSpLocks noChangeAspect="1"/>
          </p:cNvGrpSpPr>
          <p:nvPr/>
        </p:nvGrpSpPr>
        <p:grpSpPr>
          <a:xfrm>
            <a:off x="1152011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59E542DA-CD97-A04B-8E65-2A6A012C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2A5AC38-C4D3-0D4A-95A6-FFAE508E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E9D0503-E6CD-424C-8B55-BEF7EB2287F5}"/>
              </a:ext>
            </a:extLst>
          </p:cNvPr>
          <p:cNvGrpSpPr>
            <a:grpSpLocks noChangeAspect="1"/>
          </p:cNvGrpSpPr>
          <p:nvPr/>
        </p:nvGrpSpPr>
        <p:grpSpPr>
          <a:xfrm>
            <a:off x="484094" y="3248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9" name="Freeform 114">
              <a:extLst>
                <a:ext uri="{FF2B5EF4-FFF2-40B4-BE49-F238E27FC236}">
                  <a16:creationId xmlns:a16="http://schemas.microsoft.com/office/drawing/2014/main" id="{36903638-DD3E-844A-B845-B3015029D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15">
              <a:extLst>
                <a:ext uri="{FF2B5EF4-FFF2-40B4-BE49-F238E27FC236}">
                  <a16:creationId xmlns:a16="http://schemas.microsoft.com/office/drawing/2014/main" id="{38660225-3EC0-EB4E-9494-83943F3E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F5679F6-87DA-9248-95D2-B4E7F1C0B2DB}"/>
              </a:ext>
            </a:extLst>
          </p:cNvPr>
          <p:cNvGrpSpPr>
            <a:grpSpLocks noChangeAspect="1"/>
          </p:cNvGrpSpPr>
          <p:nvPr/>
        </p:nvGrpSpPr>
        <p:grpSpPr>
          <a:xfrm>
            <a:off x="10601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2" name="Freeform 114">
              <a:extLst>
                <a:ext uri="{FF2B5EF4-FFF2-40B4-BE49-F238E27FC236}">
                  <a16:creationId xmlns:a16="http://schemas.microsoft.com/office/drawing/2014/main" id="{559300AA-06CD-D942-9EF0-E61129D25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15">
              <a:extLst>
                <a:ext uri="{FF2B5EF4-FFF2-40B4-BE49-F238E27FC236}">
                  <a16:creationId xmlns:a16="http://schemas.microsoft.com/office/drawing/2014/main" id="{F5510E5E-62D7-0A4A-8D11-D607B7B0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CE703555-4C68-7544-A74C-F34B8A3E05B2}"/>
              </a:ext>
            </a:extLst>
          </p:cNvPr>
          <p:cNvGrpSpPr>
            <a:grpSpLocks noChangeAspect="1"/>
          </p:cNvGrpSpPr>
          <p:nvPr/>
        </p:nvGrpSpPr>
        <p:grpSpPr>
          <a:xfrm>
            <a:off x="1654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5" name="Freeform 114">
              <a:extLst>
                <a:ext uri="{FF2B5EF4-FFF2-40B4-BE49-F238E27FC236}">
                  <a16:creationId xmlns:a16="http://schemas.microsoft.com/office/drawing/2014/main" id="{BE2FBC89-5B2C-CF40-AF0F-9EA7A5DD3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15">
              <a:extLst>
                <a:ext uri="{FF2B5EF4-FFF2-40B4-BE49-F238E27FC236}">
                  <a16:creationId xmlns:a16="http://schemas.microsoft.com/office/drawing/2014/main" id="{893A598B-C6AB-094E-B1B5-4DC57926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81B6686-31E2-F148-A803-307F8E390A3A}"/>
              </a:ext>
            </a:extLst>
          </p:cNvPr>
          <p:cNvGrpSpPr>
            <a:grpSpLocks noChangeAspect="1"/>
          </p:cNvGrpSpPr>
          <p:nvPr/>
        </p:nvGrpSpPr>
        <p:grpSpPr>
          <a:xfrm>
            <a:off x="222145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8" name="Freeform 114">
              <a:extLst>
                <a:ext uri="{FF2B5EF4-FFF2-40B4-BE49-F238E27FC236}">
                  <a16:creationId xmlns:a16="http://schemas.microsoft.com/office/drawing/2014/main" id="{D2CEA23B-539F-D641-AB31-A8A4F6E41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5">
              <a:extLst>
                <a:ext uri="{FF2B5EF4-FFF2-40B4-BE49-F238E27FC236}">
                  <a16:creationId xmlns:a16="http://schemas.microsoft.com/office/drawing/2014/main" id="{09F201D8-D457-0A4A-AF91-6B65C871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BCCBB03-27BB-3D48-AF7C-58198408DE51}"/>
              </a:ext>
            </a:extLst>
          </p:cNvPr>
          <p:cNvGrpSpPr>
            <a:grpSpLocks noChangeAspect="1"/>
          </p:cNvGrpSpPr>
          <p:nvPr/>
        </p:nvGrpSpPr>
        <p:grpSpPr>
          <a:xfrm>
            <a:off x="2797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1" name="Freeform 114">
              <a:extLst>
                <a:ext uri="{FF2B5EF4-FFF2-40B4-BE49-F238E27FC236}">
                  <a16:creationId xmlns:a16="http://schemas.microsoft.com/office/drawing/2014/main" id="{D94C681C-5E0C-9C48-A03D-AC919B416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5">
              <a:extLst>
                <a:ext uri="{FF2B5EF4-FFF2-40B4-BE49-F238E27FC236}">
                  <a16:creationId xmlns:a16="http://schemas.microsoft.com/office/drawing/2014/main" id="{39C8BA1B-B205-D548-9D88-7B56B00E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E859DCF-2B46-FF4B-8DCC-23E4FB176A7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7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4" name="Freeform 114">
              <a:extLst>
                <a:ext uri="{FF2B5EF4-FFF2-40B4-BE49-F238E27FC236}">
                  <a16:creationId xmlns:a16="http://schemas.microsoft.com/office/drawing/2014/main" id="{B18D858B-B7DC-8A4C-8E89-717A95741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5">
              <a:extLst>
                <a:ext uri="{FF2B5EF4-FFF2-40B4-BE49-F238E27FC236}">
                  <a16:creationId xmlns:a16="http://schemas.microsoft.com/office/drawing/2014/main" id="{C26A1306-66DD-0D4C-9A75-28F864D3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BE8A92EF-D31D-694C-AE85-6CDC4C3292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88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7" name="Freeform 114">
              <a:extLst>
                <a:ext uri="{FF2B5EF4-FFF2-40B4-BE49-F238E27FC236}">
                  <a16:creationId xmlns:a16="http://schemas.microsoft.com/office/drawing/2014/main" id="{DD7C2F59-854E-E047-8F9E-608FBB315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15">
              <a:extLst>
                <a:ext uri="{FF2B5EF4-FFF2-40B4-BE49-F238E27FC236}">
                  <a16:creationId xmlns:a16="http://schemas.microsoft.com/office/drawing/2014/main" id="{C05C49DD-3807-4F45-9DFD-EB114181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CB6FB7C-44FE-CB44-B37D-76DED93E1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44030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0" name="Freeform 114">
              <a:extLst>
                <a:ext uri="{FF2B5EF4-FFF2-40B4-BE49-F238E27FC236}">
                  <a16:creationId xmlns:a16="http://schemas.microsoft.com/office/drawing/2014/main" id="{02D137CA-1A80-7C43-B14A-C58845D87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15">
              <a:extLst>
                <a:ext uri="{FF2B5EF4-FFF2-40B4-BE49-F238E27FC236}">
                  <a16:creationId xmlns:a16="http://schemas.microsoft.com/office/drawing/2014/main" id="{8383E630-7118-9E40-800F-0F3CCC8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8A077B66-8B32-394D-B8D8-AF9539BFD4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010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3" name="Freeform 114">
              <a:extLst>
                <a:ext uri="{FF2B5EF4-FFF2-40B4-BE49-F238E27FC236}">
                  <a16:creationId xmlns:a16="http://schemas.microsoft.com/office/drawing/2014/main" id="{0DC9F65A-02A6-F34A-B938-7992A68AA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15">
              <a:extLst>
                <a:ext uri="{FF2B5EF4-FFF2-40B4-BE49-F238E27FC236}">
                  <a16:creationId xmlns:a16="http://schemas.microsoft.com/office/drawing/2014/main" id="{21F5114C-642E-4145-9032-A828F0CD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F8825B-9CED-4C4A-922C-A8E740E08E3D}"/>
              </a:ext>
            </a:extLst>
          </p:cNvPr>
          <p:cNvGrpSpPr>
            <a:grpSpLocks noChangeAspect="1"/>
          </p:cNvGrpSpPr>
          <p:nvPr/>
        </p:nvGrpSpPr>
        <p:grpSpPr>
          <a:xfrm>
            <a:off x="56961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6" name="Freeform 114">
              <a:extLst>
                <a:ext uri="{FF2B5EF4-FFF2-40B4-BE49-F238E27FC236}">
                  <a16:creationId xmlns:a16="http://schemas.microsoft.com/office/drawing/2014/main" id="{C8845BA8-983A-6143-B425-C836F5B0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5">
              <a:extLst>
                <a:ext uri="{FF2B5EF4-FFF2-40B4-BE49-F238E27FC236}">
                  <a16:creationId xmlns:a16="http://schemas.microsoft.com/office/drawing/2014/main" id="{3863DB7E-4D05-7544-889B-3898F9B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125121-1899-A64C-9CD3-8F5D07E5A7E1}"/>
              </a:ext>
            </a:extLst>
          </p:cNvPr>
          <p:cNvGrpSpPr>
            <a:grpSpLocks noChangeAspect="1"/>
          </p:cNvGrpSpPr>
          <p:nvPr/>
        </p:nvGrpSpPr>
        <p:grpSpPr>
          <a:xfrm>
            <a:off x="63179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9" name="Freeform 114">
              <a:extLst>
                <a:ext uri="{FF2B5EF4-FFF2-40B4-BE49-F238E27FC236}">
                  <a16:creationId xmlns:a16="http://schemas.microsoft.com/office/drawing/2014/main" id="{1777F7E7-EACC-D24F-BBE2-9D15936E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>
              <a:extLst>
                <a:ext uri="{FF2B5EF4-FFF2-40B4-BE49-F238E27FC236}">
                  <a16:creationId xmlns:a16="http://schemas.microsoft.com/office/drawing/2014/main" id="{C02EB299-BFBD-6A4F-8883-90DF88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E933E3B-D922-974D-881B-122836AF9692}"/>
              </a:ext>
            </a:extLst>
          </p:cNvPr>
          <p:cNvGrpSpPr>
            <a:grpSpLocks noChangeAspect="1"/>
          </p:cNvGrpSpPr>
          <p:nvPr/>
        </p:nvGrpSpPr>
        <p:grpSpPr>
          <a:xfrm>
            <a:off x="6930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2" name="Freeform 114">
              <a:extLst>
                <a:ext uri="{FF2B5EF4-FFF2-40B4-BE49-F238E27FC236}">
                  <a16:creationId xmlns:a16="http://schemas.microsoft.com/office/drawing/2014/main" id="{4B53104A-C6E0-2944-862E-BDCF96E46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15">
              <a:extLst>
                <a:ext uri="{FF2B5EF4-FFF2-40B4-BE49-F238E27FC236}">
                  <a16:creationId xmlns:a16="http://schemas.microsoft.com/office/drawing/2014/main" id="{56E07893-261E-F64D-992E-112CC4CB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4FDCE23-6839-7344-9F02-9B410F3390F7}"/>
              </a:ext>
            </a:extLst>
          </p:cNvPr>
          <p:cNvGrpSpPr>
            <a:grpSpLocks noChangeAspect="1"/>
          </p:cNvGrpSpPr>
          <p:nvPr/>
        </p:nvGrpSpPr>
        <p:grpSpPr>
          <a:xfrm>
            <a:off x="7524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5" name="Freeform 114">
              <a:extLst>
                <a:ext uri="{FF2B5EF4-FFF2-40B4-BE49-F238E27FC236}">
                  <a16:creationId xmlns:a16="http://schemas.microsoft.com/office/drawing/2014/main" id="{8530CEA4-77F6-9A4B-A370-01309D211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5">
              <a:extLst>
                <a:ext uri="{FF2B5EF4-FFF2-40B4-BE49-F238E27FC236}">
                  <a16:creationId xmlns:a16="http://schemas.microsoft.com/office/drawing/2014/main" id="{3EEB9B32-9CBF-484E-88A5-0DA284C0A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26FF9785-868D-DA43-A0F3-0573A02518D2}"/>
              </a:ext>
            </a:extLst>
          </p:cNvPr>
          <p:cNvGrpSpPr>
            <a:grpSpLocks noChangeAspect="1"/>
          </p:cNvGrpSpPr>
          <p:nvPr/>
        </p:nvGrpSpPr>
        <p:grpSpPr>
          <a:xfrm>
            <a:off x="80553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8" name="Freeform 114">
              <a:extLst>
                <a:ext uri="{FF2B5EF4-FFF2-40B4-BE49-F238E27FC236}">
                  <a16:creationId xmlns:a16="http://schemas.microsoft.com/office/drawing/2014/main" id="{385965C0-230D-6D42-BC6F-03623470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5">
              <a:extLst>
                <a:ext uri="{FF2B5EF4-FFF2-40B4-BE49-F238E27FC236}">
                  <a16:creationId xmlns:a16="http://schemas.microsoft.com/office/drawing/2014/main" id="{30AC8BED-96EB-0A47-A455-07461CF3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1CD0F2CA-3641-AA4D-9416-D1F9124B073E}"/>
              </a:ext>
            </a:extLst>
          </p:cNvPr>
          <p:cNvGrpSpPr>
            <a:grpSpLocks noChangeAspect="1"/>
          </p:cNvGrpSpPr>
          <p:nvPr/>
        </p:nvGrpSpPr>
        <p:grpSpPr>
          <a:xfrm>
            <a:off x="86405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1" name="Freeform 114">
              <a:extLst>
                <a:ext uri="{FF2B5EF4-FFF2-40B4-BE49-F238E27FC236}">
                  <a16:creationId xmlns:a16="http://schemas.microsoft.com/office/drawing/2014/main" id="{7E1EE8AE-241D-E348-AA71-159CC7E10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5">
              <a:extLst>
                <a:ext uri="{FF2B5EF4-FFF2-40B4-BE49-F238E27FC236}">
                  <a16:creationId xmlns:a16="http://schemas.microsoft.com/office/drawing/2014/main" id="{38788121-918D-C94E-B467-6ADEDB4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F0783F2-4BBA-9D4D-8868-17EE5F705185}"/>
              </a:ext>
            </a:extLst>
          </p:cNvPr>
          <p:cNvGrpSpPr>
            <a:grpSpLocks noChangeAspect="1"/>
          </p:cNvGrpSpPr>
          <p:nvPr/>
        </p:nvGrpSpPr>
        <p:grpSpPr>
          <a:xfrm>
            <a:off x="9216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4" name="Freeform 114">
              <a:extLst>
                <a:ext uri="{FF2B5EF4-FFF2-40B4-BE49-F238E27FC236}">
                  <a16:creationId xmlns:a16="http://schemas.microsoft.com/office/drawing/2014/main" id="{C1AC5119-01FA-1E42-996C-84DFDA1FC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5">
              <a:extLst>
                <a:ext uri="{FF2B5EF4-FFF2-40B4-BE49-F238E27FC236}">
                  <a16:creationId xmlns:a16="http://schemas.microsoft.com/office/drawing/2014/main" id="{FD6BC330-8836-514A-B468-C6D13F72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1BFFAAB-D240-884A-8278-BA51E8EE7DF8}"/>
              </a:ext>
            </a:extLst>
          </p:cNvPr>
          <p:cNvGrpSpPr>
            <a:grpSpLocks noChangeAspect="1"/>
          </p:cNvGrpSpPr>
          <p:nvPr/>
        </p:nvGrpSpPr>
        <p:grpSpPr>
          <a:xfrm>
            <a:off x="979268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7" name="Freeform 114">
              <a:extLst>
                <a:ext uri="{FF2B5EF4-FFF2-40B4-BE49-F238E27FC236}">
                  <a16:creationId xmlns:a16="http://schemas.microsoft.com/office/drawing/2014/main" id="{827AED81-7556-BE4E-BB32-BA44E6B3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5">
              <a:extLst>
                <a:ext uri="{FF2B5EF4-FFF2-40B4-BE49-F238E27FC236}">
                  <a16:creationId xmlns:a16="http://schemas.microsoft.com/office/drawing/2014/main" id="{0D125CD4-BBDA-894D-9C7F-FA5E87B4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B2A29C0-8DBF-304E-A0AD-54B0EE59FB41}"/>
              </a:ext>
            </a:extLst>
          </p:cNvPr>
          <p:cNvGrpSpPr>
            <a:grpSpLocks noChangeAspect="1"/>
          </p:cNvGrpSpPr>
          <p:nvPr/>
        </p:nvGrpSpPr>
        <p:grpSpPr>
          <a:xfrm>
            <a:off x="1040533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FB541250-3F9B-6745-A34F-B09C37FB2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BDD47C30-8C22-9242-A848-F3F5745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7195011-A649-6C43-8D67-0335AB71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0953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03FAD729-9AB6-BD41-A0BE-75AC0CEB2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437E9044-3553-2244-ABD1-5078E885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3B86636C-197D-8547-9403-518663B404AA}"/>
              </a:ext>
            </a:extLst>
          </p:cNvPr>
          <p:cNvGrpSpPr>
            <a:grpSpLocks noChangeAspect="1"/>
          </p:cNvGrpSpPr>
          <p:nvPr/>
        </p:nvGrpSpPr>
        <p:grpSpPr>
          <a:xfrm>
            <a:off x="1153004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6" name="Freeform 114">
              <a:extLst>
                <a:ext uri="{FF2B5EF4-FFF2-40B4-BE49-F238E27FC236}">
                  <a16:creationId xmlns:a16="http://schemas.microsoft.com/office/drawing/2014/main" id="{73B6E8DB-C8A2-F149-A9F2-81F3D7014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5">
              <a:extLst>
                <a:ext uri="{FF2B5EF4-FFF2-40B4-BE49-F238E27FC236}">
                  <a16:creationId xmlns:a16="http://schemas.microsoft.com/office/drawing/2014/main" id="{C18B24BA-3B0E-1C48-B491-1CA5F996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D82313C5-2DB7-584B-A89B-459EC2C9246C}"/>
              </a:ext>
            </a:extLst>
          </p:cNvPr>
          <p:cNvGrpSpPr>
            <a:grpSpLocks noChangeAspect="1"/>
          </p:cNvGrpSpPr>
          <p:nvPr/>
        </p:nvGrpSpPr>
        <p:grpSpPr>
          <a:xfrm>
            <a:off x="492359" y="2675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9" name="Freeform 114">
              <a:extLst>
                <a:ext uri="{FF2B5EF4-FFF2-40B4-BE49-F238E27FC236}">
                  <a16:creationId xmlns:a16="http://schemas.microsoft.com/office/drawing/2014/main" id="{40FE707C-0842-374A-98F4-E7295DE61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5">
              <a:extLst>
                <a:ext uri="{FF2B5EF4-FFF2-40B4-BE49-F238E27FC236}">
                  <a16:creationId xmlns:a16="http://schemas.microsoft.com/office/drawing/2014/main" id="{0E5352BB-6FAE-AF49-83D3-14253796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FC145593-28E5-C44F-A2B6-1628210D41EE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2" name="Freeform 114">
              <a:extLst>
                <a:ext uri="{FF2B5EF4-FFF2-40B4-BE49-F238E27FC236}">
                  <a16:creationId xmlns:a16="http://schemas.microsoft.com/office/drawing/2014/main" id="{792E1BE3-AEB6-A846-836D-870C77F8A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15">
              <a:extLst>
                <a:ext uri="{FF2B5EF4-FFF2-40B4-BE49-F238E27FC236}">
                  <a16:creationId xmlns:a16="http://schemas.microsoft.com/office/drawing/2014/main" id="{9E9715A1-0DE5-4C4C-BB6D-7D84C81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9254EDB6-DEC7-1A4D-8CB5-8D83CE23DFB4}"/>
              </a:ext>
            </a:extLst>
          </p:cNvPr>
          <p:cNvGrpSpPr>
            <a:grpSpLocks noChangeAspect="1"/>
          </p:cNvGrpSpPr>
          <p:nvPr/>
        </p:nvGrpSpPr>
        <p:grpSpPr>
          <a:xfrm>
            <a:off x="1662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5" name="Freeform 114">
              <a:extLst>
                <a:ext uri="{FF2B5EF4-FFF2-40B4-BE49-F238E27FC236}">
                  <a16:creationId xmlns:a16="http://schemas.microsoft.com/office/drawing/2014/main" id="{3DEB68C4-0BAA-A446-8615-253B9D1F5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15">
              <a:extLst>
                <a:ext uri="{FF2B5EF4-FFF2-40B4-BE49-F238E27FC236}">
                  <a16:creationId xmlns:a16="http://schemas.microsoft.com/office/drawing/2014/main" id="{68032EC1-EFE7-F54D-B0D7-41373DCE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F8D2CF1C-4C5D-FD4B-A13B-1C5323C20009}"/>
              </a:ext>
            </a:extLst>
          </p:cNvPr>
          <p:cNvGrpSpPr>
            <a:grpSpLocks noChangeAspect="1"/>
          </p:cNvGrpSpPr>
          <p:nvPr/>
        </p:nvGrpSpPr>
        <p:grpSpPr>
          <a:xfrm>
            <a:off x="222971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8" name="Freeform 114">
              <a:extLst>
                <a:ext uri="{FF2B5EF4-FFF2-40B4-BE49-F238E27FC236}">
                  <a16:creationId xmlns:a16="http://schemas.microsoft.com/office/drawing/2014/main" id="{E1FECA1B-C964-1F45-9FAD-1F0345BA3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">
              <a:extLst>
                <a:ext uri="{FF2B5EF4-FFF2-40B4-BE49-F238E27FC236}">
                  <a16:creationId xmlns:a16="http://schemas.microsoft.com/office/drawing/2014/main" id="{D99EBB79-8630-3044-BA93-B85D7BD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DA7B5BD-5432-DB4D-97C9-14EB96ED05F1}"/>
              </a:ext>
            </a:extLst>
          </p:cNvPr>
          <p:cNvGrpSpPr>
            <a:grpSpLocks noChangeAspect="1"/>
          </p:cNvGrpSpPr>
          <p:nvPr/>
        </p:nvGrpSpPr>
        <p:grpSpPr>
          <a:xfrm>
            <a:off x="2805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649CDF22-A100-F64D-8E61-4F977FEC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D45BF1E5-E876-6D4B-8419-737397A5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79A7EBC4-6202-8445-8725-FC16D5D6C932}"/>
              </a:ext>
            </a:extLst>
          </p:cNvPr>
          <p:cNvGrpSpPr>
            <a:grpSpLocks noChangeAspect="1"/>
          </p:cNvGrpSpPr>
          <p:nvPr/>
        </p:nvGrpSpPr>
        <p:grpSpPr>
          <a:xfrm>
            <a:off x="33910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4" name="Freeform 114">
              <a:extLst>
                <a:ext uri="{FF2B5EF4-FFF2-40B4-BE49-F238E27FC236}">
                  <a16:creationId xmlns:a16="http://schemas.microsoft.com/office/drawing/2014/main" id="{F4296B55-8987-AA45-A4A6-7C6B1B48B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5">
              <a:extLst>
                <a:ext uri="{FF2B5EF4-FFF2-40B4-BE49-F238E27FC236}">
                  <a16:creationId xmlns:a16="http://schemas.microsoft.com/office/drawing/2014/main" id="{C8A047E4-F5AA-6E4E-B533-C4A3A915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3A8FEA0-F93A-C743-912C-BFB5C80DE0BE}"/>
              </a:ext>
            </a:extLst>
          </p:cNvPr>
          <p:cNvGrpSpPr>
            <a:grpSpLocks noChangeAspect="1"/>
          </p:cNvGrpSpPr>
          <p:nvPr/>
        </p:nvGrpSpPr>
        <p:grpSpPr>
          <a:xfrm>
            <a:off x="39670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7" name="Freeform 114">
              <a:extLst>
                <a:ext uri="{FF2B5EF4-FFF2-40B4-BE49-F238E27FC236}">
                  <a16:creationId xmlns:a16="http://schemas.microsoft.com/office/drawing/2014/main" id="{5F1EFDF3-A8EF-7A40-82D8-BB45040B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5">
              <a:extLst>
                <a:ext uri="{FF2B5EF4-FFF2-40B4-BE49-F238E27FC236}">
                  <a16:creationId xmlns:a16="http://schemas.microsoft.com/office/drawing/2014/main" id="{1E8BF97F-35F6-7644-AE73-8897BDF6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6B7F38C-A7E7-DF4E-964D-BF138BD7DCFC}"/>
              </a:ext>
            </a:extLst>
          </p:cNvPr>
          <p:cNvGrpSpPr>
            <a:grpSpLocks noChangeAspect="1"/>
          </p:cNvGrpSpPr>
          <p:nvPr/>
        </p:nvGrpSpPr>
        <p:grpSpPr>
          <a:xfrm>
            <a:off x="4552295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0" name="Freeform 114">
              <a:extLst>
                <a:ext uri="{FF2B5EF4-FFF2-40B4-BE49-F238E27FC236}">
                  <a16:creationId xmlns:a16="http://schemas.microsoft.com/office/drawing/2014/main" id="{AEC9E721-0524-1445-8D8F-86FD3567E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5">
              <a:extLst>
                <a:ext uri="{FF2B5EF4-FFF2-40B4-BE49-F238E27FC236}">
                  <a16:creationId xmlns:a16="http://schemas.microsoft.com/office/drawing/2014/main" id="{0235B811-1603-FF4E-A62E-D0D164CF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2A840940-A68A-0C4C-BEA4-0576C4D08AD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36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3" name="Freeform 114">
              <a:extLst>
                <a:ext uri="{FF2B5EF4-FFF2-40B4-BE49-F238E27FC236}">
                  <a16:creationId xmlns:a16="http://schemas.microsoft.com/office/drawing/2014/main" id="{414DB792-342D-AA4A-992D-697CABA7F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15">
              <a:extLst>
                <a:ext uri="{FF2B5EF4-FFF2-40B4-BE49-F238E27FC236}">
                  <a16:creationId xmlns:a16="http://schemas.microsoft.com/office/drawing/2014/main" id="{B2F3DA9B-6D8C-724C-9427-991B09C4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D7A386D2-12E9-8944-AA63-E3F801404F6F}"/>
              </a:ext>
            </a:extLst>
          </p:cNvPr>
          <p:cNvGrpSpPr>
            <a:grpSpLocks noChangeAspect="1"/>
          </p:cNvGrpSpPr>
          <p:nvPr/>
        </p:nvGrpSpPr>
        <p:grpSpPr>
          <a:xfrm>
            <a:off x="57044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6" name="Freeform 114">
              <a:extLst>
                <a:ext uri="{FF2B5EF4-FFF2-40B4-BE49-F238E27FC236}">
                  <a16:creationId xmlns:a16="http://schemas.microsoft.com/office/drawing/2014/main" id="{10B2F191-F4E2-A04F-B955-31486D2EB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5">
              <a:extLst>
                <a:ext uri="{FF2B5EF4-FFF2-40B4-BE49-F238E27FC236}">
                  <a16:creationId xmlns:a16="http://schemas.microsoft.com/office/drawing/2014/main" id="{39B56B55-8F02-9841-B611-4E62DA0E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0DDAD636-8F4F-E74B-B4D7-EAB03E9AB679}"/>
              </a:ext>
            </a:extLst>
          </p:cNvPr>
          <p:cNvGrpSpPr>
            <a:grpSpLocks noChangeAspect="1"/>
          </p:cNvGrpSpPr>
          <p:nvPr/>
        </p:nvGrpSpPr>
        <p:grpSpPr>
          <a:xfrm>
            <a:off x="63262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24F07116-07B9-A84A-B3BB-830F211BF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DEEC8BFB-6E2C-2949-8AB2-0D73B170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68FCE001-DAC4-7C40-B70B-75C97F2F0636}"/>
              </a:ext>
            </a:extLst>
          </p:cNvPr>
          <p:cNvGrpSpPr>
            <a:grpSpLocks noChangeAspect="1"/>
          </p:cNvGrpSpPr>
          <p:nvPr/>
        </p:nvGrpSpPr>
        <p:grpSpPr>
          <a:xfrm>
            <a:off x="6938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2" name="Freeform 114">
              <a:extLst>
                <a:ext uri="{FF2B5EF4-FFF2-40B4-BE49-F238E27FC236}">
                  <a16:creationId xmlns:a16="http://schemas.microsoft.com/office/drawing/2014/main" id="{E61DBD8B-BFC7-8249-AD4A-369A82AA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5">
              <a:extLst>
                <a:ext uri="{FF2B5EF4-FFF2-40B4-BE49-F238E27FC236}">
                  <a16:creationId xmlns:a16="http://schemas.microsoft.com/office/drawing/2014/main" id="{49C5EC4B-7FC1-2B43-A4ED-0FCFEB6A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ED666A5-39DF-AB40-AE45-12D6387E6DAE}"/>
              </a:ext>
            </a:extLst>
          </p:cNvPr>
          <p:cNvGrpSpPr>
            <a:grpSpLocks noChangeAspect="1"/>
          </p:cNvGrpSpPr>
          <p:nvPr/>
        </p:nvGrpSpPr>
        <p:grpSpPr>
          <a:xfrm>
            <a:off x="7533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5" name="Freeform 114">
              <a:extLst>
                <a:ext uri="{FF2B5EF4-FFF2-40B4-BE49-F238E27FC236}">
                  <a16:creationId xmlns:a16="http://schemas.microsoft.com/office/drawing/2014/main" id="{F665036D-528E-EE4A-805F-A4573B70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5">
              <a:extLst>
                <a:ext uri="{FF2B5EF4-FFF2-40B4-BE49-F238E27FC236}">
                  <a16:creationId xmlns:a16="http://schemas.microsoft.com/office/drawing/2014/main" id="{61BB0B31-3388-4D40-BC48-49B0C3F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F5376E3C-F850-A64E-B825-C4EAD47B3B8D}"/>
              </a:ext>
            </a:extLst>
          </p:cNvPr>
          <p:cNvGrpSpPr>
            <a:grpSpLocks noChangeAspect="1"/>
          </p:cNvGrpSpPr>
          <p:nvPr/>
        </p:nvGrpSpPr>
        <p:grpSpPr>
          <a:xfrm>
            <a:off x="80635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8" name="Freeform 114">
              <a:extLst>
                <a:ext uri="{FF2B5EF4-FFF2-40B4-BE49-F238E27FC236}">
                  <a16:creationId xmlns:a16="http://schemas.microsoft.com/office/drawing/2014/main" id="{907A0A90-25D4-4D48-B268-8C6009F3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5">
              <a:extLst>
                <a:ext uri="{FF2B5EF4-FFF2-40B4-BE49-F238E27FC236}">
                  <a16:creationId xmlns:a16="http://schemas.microsoft.com/office/drawing/2014/main" id="{6C28887E-06B1-FE4C-8E8C-DCDB3E75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A013336-A18B-B74C-97E0-0C8FD60B7536}"/>
              </a:ext>
            </a:extLst>
          </p:cNvPr>
          <p:cNvGrpSpPr>
            <a:grpSpLocks noChangeAspect="1"/>
          </p:cNvGrpSpPr>
          <p:nvPr/>
        </p:nvGrpSpPr>
        <p:grpSpPr>
          <a:xfrm>
            <a:off x="86488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1" name="Freeform 114">
              <a:extLst>
                <a:ext uri="{FF2B5EF4-FFF2-40B4-BE49-F238E27FC236}">
                  <a16:creationId xmlns:a16="http://schemas.microsoft.com/office/drawing/2014/main" id="{697867E9-8C5C-664C-A5F2-ED0989A00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>
              <a:extLst>
                <a:ext uri="{FF2B5EF4-FFF2-40B4-BE49-F238E27FC236}">
                  <a16:creationId xmlns:a16="http://schemas.microsoft.com/office/drawing/2014/main" id="{FDF4ED61-E16B-1B43-8FCF-B8A305E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9C089EA-DE94-6D4D-8E0D-A4442C8CAED5}"/>
              </a:ext>
            </a:extLst>
          </p:cNvPr>
          <p:cNvGrpSpPr>
            <a:grpSpLocks noChangeAspect="1"/>
          </p:cNvGrpSpPr>
          <p:nvPr/>
        </p:nvGrpSpPr>
        <p:grpSpPr>
          <a:xfrm>
            <a:off x="9224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4" name="Freeform 114">
              <a:extLst>
                <a:ext uri="{FF2B5EF4-FFF2-40B4-BE49-F238E27FC236}">
                  <a16:creationId xmlns:a16="http://schemas.microsoft.com/office/drawing/2014/main" id="{87E79F40-C364-0843-AFFC-B6E0C920B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5">
              <a:extLst>
                <a:ext uri="{FF2B5EF4-FFF2-40B4-BE49-F238E27FC236}">
                  <a16:creationId xmlns:a16="http://schemas.microsoft.com/office/drawing/2014/main" id="{9E45E01A-44DD-A848-9663-2AC4CEBB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A04C8808-006D-DC48-B89D-01AFAA2D7DB5}"/>
              </a:ext>
            </a:extLst>
          </p:cNvPr>
          <p:cNvGrpSpPr>
            <a:grpSpLocks noChangeAspect="1"/>
          </p:cNvGrpSpPr>
          <p:nvPr/>
        </p:nvGrpSpPr>
        <p:grpSpPr>
          <a:xfrm>
            <a:off x="980095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7" name="Freeform 114">
              <a:extLst>
                <a:ext uri="{FF2B5EF4-FFF2-40B4-BE49-F238E27FC236}">
                  <a16:creationId xmlns:a16="http://schemas.microsoft.com/office/drawing/2014/main" id="{45C146E1-D831-6049-A6AD-2B3D03A63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5">
              <a:extLst>
                <a:ext uri="{FF2B5EF4-FFF2-40B4-BE49-F238E27FC236}">
                  <a16:creationId xmlns:a16="http://schemas.microsoft.com/office/drawing/2014/main" id="{8873B5F6-9C6B-804D-B552-3D2BC372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22DCA88D-E0F0-B944-9391-F77188EAE644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59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0" name="Freeform 114">
              <a:extLst>
                <a:ext uri="{FF2B5EF4-FFF2-40B4-BE49-F238E27FC236}">
                  <a16:creationId xmlns:a16="http://schemas.microsoft.com/office/drawing/2014/main" id="{3E59A37B-32E6-454D-96E9-30F72C1F1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>
              <a:extLst>
                <a:ext uri="{FF2B5EF4-FFF2-40B4-BE49-F238E27FC236}">
                  <a16:creationId xmlns:a16="http://schemas.microsoft.com/office/drawing/2014/main" id="{4F8E3171-4205-9642-8680-1EF76F9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0A294B3B-F7CC-0F4D-97EF-3401904E9DF9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3" name="Freeform 114">
              <a:extLst>
                <a:ext uri="{FF2B5EF4-FFF2-40B4-BE49-F238E27FC236}">
                  <a16:creationId xmlns:a16="http://schemas.microsoft.com/office/drawing/2014/main" id="{92DE739B-77B5-E245-8235-CA3BC511B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15">
              <a:extLst>
                <a:ext uri="{FF2B5EF4-FFF2-40B4-BE49-F238E27FC236}">
                  <a16:creationId xmlns:a16="http://schemas.microsoft.com/office/drawing/2014/main" id="{7B2F522F-2D7A-CE43-9C78-A7A9404E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66479C81-0FFB-3449-8D1C-46DE1D9127E8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31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6" name="Freeform 114">
              <a:extLst>
                <a:ext uri="{FF2B5EF4-FFF2-40B4-BE49-F238E27FC236}">
                  <a16:creationId xmlns:a16="http://schemas.microsoft.com/office/drawing/2014/main" id="{747A0223-E6B2-2D44-8C43-A0785BD47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15">
              <a:extLst>
                <a:ext uri="{FF2B5EF4-FFF2-40B4-BE49-F238E27FC236}">
                  <a16:creationId xmlns:a16="http://schemas.microsoft.com/office/drawing/2014/main" id="{BDF08242-4C6F-DC41-AF2E-BA205B4F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0B1A034A-74C0-C44B-96D9-AA4C7BCCC34E}"/>
              </a:ext>
            </a:extLst>
          </p:cNvPr>
          <p:cNvGrpSpPr>
            <a:grpSpLocks noChangeAspect="1"/>
          </p:cNvGrpSpPr>
          <p:nvPr/>
        </p:nvGrpSpPr>
        <p:grpSpPr>
          <a:xfrm>
            <a:off x="492787" y="2098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9" name="Freeform 114">
              <a:extLst>
                <a:ext uri="{FF2B5EF4-FFF2-40B4-BE49-F238E27FC236}">
                  <a16:creationId xmlns:a16="http://schemas.microsoft.com/office/drawing/2014/main" id="{847E5423-2A3C-D147-AB25-E983098D2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15">
              <a:extLst>
                <a:ext uri="{FF2B5EF4-FFF2-40B4-BE49-F238E27FC236}">
                  <a16:creationId xmlns:a16="http://schemas.microsoft.com/office/drawing/2014/main" id="{1E772076-F11A-6E4B-B83E-3BEBBD4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7C30C0C8-B19F-2F49-8B3E-D99EF092AD2B}"/>
              </a:ext>
            </a:extLst>
          </p:cNvPr>
          <p:cNvGrpSpPr>
            <a:grpSpLocks noChangeAspect="1"/>
          </p:cNvGrpSpPr>
          <p:nvPr/>
        </p:nvGrpSpPr>
        <p:grpSpPr>
          <a:xfrm>
            <a:off x="10688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2" name="Freeform 114">
              <a:extLst>
                <a:ext uri="{FF2B5EF4-FFF2-40B4-BE49-F238E27FC236}">
                  <a16:creationId xmlns:a16="http://schemas.microsoft.com/office/drawing/2014/main" id="{FE018605-AEF5-A143-B828-60253A1D2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15">
              <a:extLst>
                <a:ext uri="{FF2B5EF4-FFF2-40B4-BE49-F238E27FC236}">
                  <a16:creationId xmlns:a16="http://schemas.microsoft.com/office/drawing/2014/main" id="{8EBDC3F9-D776-4944-AE0C-BCE244DE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AD73EA4C-F87F-3F4E-ACAD-C9A2EB9DE449}"/>
              </a:ext>
            </a:extLst>
          </p:cNvPr>
          <p:cNvGrpSpPr>
            <a:grpSpLocks noChangeAspect="1"/>
          </p:cNvGrpSpPr>
          <p:nvPr/>
        </p:nvGrpSpPr>
        <p:grpSpPr>
          <a:xfrm>
            <a:off x="1663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1AE14F3F-A845-7D46-9F61-E07CDF00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201BA33E-F479-D442-99AD-C99F1535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8CC98D4-F5F3-F142-9E54-2EEA045823FA}"/>
              </a:ext>
            </a:extLst>
          </p:cNvPr>
          <p:cNvGrpSpPr>
            <a:grpSpLocks noChangeAspect="1"/>
          </p:cNvGrpSpPr>
          <p:nvPr/>
        </p:nvGrpSpPr>
        <p:grpSpPr>
          <a:xfrm>
            <a:off x="223014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8" name="Freeform 114">
              <a:extLst>
                <a:ext uri="{FF2B5EF4-FFF2-40B4-BE49-F238E27FC236}">
                  <a16:creationId xmlns:a16="http://schemas.microsoft.com/office/drawing/2014/main" id="{F3C2EBC2-22C6-A34E-BF40-0B6B2997B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15">
              <a:extLst>
                <a:ext uri="{FF2B5EF4-FFF2-40B4-BE49-F238E27FC236}">
                  <a16:creationId xmlns:a16="http://schemas.microsoft.com/office/drawing/2014/main" id="{20425C99-4598-4E45-9A9B-A1AFC1E1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0F8EC086-5797-7E4D-9427-5DA8B9175804}"/>
              </a:ext>
            </a:extLst>
          </p:cNvPr>
          <p:cNvGrpSpPr>
            <a:grpSpLocks noChangeAspect="1"/>
          </p:cNvGrpSpPr>
          <p:nvPr/>
        </p:nvGrpSpPr>
        <p:grpSpPr>
          <a:xfrm>
            <a:off x="2806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1" name="Freeform 114">
              <a:extLst>
                <a:ext uri="{FF2B5EF4-FFF2-40B4-BE49-F238E27FC236}">
                  <a16:creationId xmlns:a16="http://schemas.microsoft.com/office/drawing/2014/main" id="{CE429076-1655-7E42-A862-96C220BBA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15">
              <a:extLst>
                <a:ext uri="{FF2B5EF4-FFF2-40B4-BE49-F238E27FC236}">
                  <a16:creationId xmlns:a16="http://schemas.microsoft.com/office/drawing/2014/main" id="{5B5D5FE1-8389-0441-97A5-CD52A2F7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93E1AAB0-17CB-2642-8054-3A11E21FB118}"/>
              </a:ext>
            </a:extLst>
          </p:cNvPr>
          <p:cNvGrpSpPr>
            <a:grpSpLocks noChangeAspect="1"/>
          </p:cNvGrpSpPr>
          <p:nvPr/>
        </p:nvGrpSpPr>
        <p:grpSpPr>
          <a:xfrm>
            <a:off x="33914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4" name="Freeform 114">
              <a:extLst>
                <a:ext uri="{FF2B5EF4-FFF2-40B4-BE49-F238E27FC236}">
                  <a16:creationId xmlns:a16="http://schemas.microsoft.com/office/drawing/2014/main" id="{F95BBB9F-BB1A-F149-9264-83F2D19FD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">
              <a:extLst>
                <a:ext uri="{FF2B5EF4-FFF2-40B4-BE49-F238E27FC236}">
                  <a16:creationId xmlns:a16="http://schemas.microsoft.com/office/drawing/2014/main" id="{14DC7D34-8A8E-7A47-9009-6DCF2096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054E6330-A685-CA47-B5C6-7DA95216CF84}"/>
              </a:ext>
            </a:extLst>
          </p:cNvPr>
          <p:cNvGrpSpPr>
            <a:grpSpLocks noChangeAspect="1"/>
          </p:cNvGrpSpPr>
          <p:nvPr/>
        </p:nvGrpSpPr>
        <p:grpSpPr>
          <a:xfrm>
            <a:off x="39675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7" name="Freeform 114">
              <a:extLst>
                <a:ext uri="{FF2B5EF4-FFF2-40B4-BE49-F238E27FC236}">
                  <a16:creationId xmlns:a16="http://schemas.microsoft.com/office/drawing/2014/main" id="{A574BB7A-EAF2-4E49-B84E-B2B8BC34E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15">
              <a:extLst>
                <a:ext uri="{FF2B5EF4-FFF2-40B4-BE49-F238E27FC236}">
                  <a16:creationId xmlns:a16="http://schemas.microsoft.com/office/drawing/2014/main" id="{FE9FA133-F6CB-384E-A6F2-BAC1E347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90EE575B-E5F5-C845-99F2-9D237E8110E9}"/>
              </a:ext>
            </a:extLst>
          </p:cNvPr>
          <p:cNvGrpSpPr>
            <a:grpSpLocks noChangeAspect="1"/>
          </p:cNvGrpSpPr>
          <p:nvPr/>
        </p:nvGrpSpPr>
        <p:grpSpPr>
          <a:xfrm>
            <a:off x="4552723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id="{71828F0C-4FBF-5A44-AC42-3FC910912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id="{A5792B3E-AB6B-D54E-8941-7A6BAC4B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C17A707A-9C37-ED43-BEB2-CFE49DF1C1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79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3" name="Freeform 114">
              <a:extLst>
                <a:ext uri="{FF2B5EF4-FFF2-40B4-BE49-F238E27FC236}">
                  <a16:creationId xmlns:a16="http://schemas.microsoft.com/office/drawing/2014/main" id="{78C48E40-070B-154C-B9D4-0F12E6157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15">
              <a:extLst>
                <a:ext uri="{FF2B5EF4-FFF2-40B4-BE49-F238E27FC236}">
                  <a16:creationId xmlns:a16="http://schemas.microsoft.com/office/drawing/2014/main" id="{4D05C1A3-D726-A541-8C51-E013F7F1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B86CCC09-516E-7849-B0AB-5DC3767ED56B}"/>
              </a:ext>
            </a:extLst>
          </p:cNvPr>
          <p:cNvGrpSpPr>
            <a:grpSpLocks noChangeAspect="1"/>
          </p:cNvGrpSpPr>
          <p:nvPr/>
        </p:nvGrpSpPr>
        <p:grpSpPr>
          <a:xfrm>
            <a:off x="57048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6" name="Freeform 114">
              <a:extLst>
                <a:ext uri="{FF2B5EF4-FFF2-40B4-BE49-F238E27FC236}">
                  <a16:creationId xmlns:a16="http://schemas.microsoft.com/office/drawing/2014/main" id="{BEC8FC35-7651-0148-91F9-55DC6AF5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15">
              <a:extLst>
                <a:ext uri="{FF2B5EF4-FFF2-40B4-BE49-F238E27FC236}">
                  <a16:creationId xmlns:a16="http://schemas.microsoft.com/office/drawing/2014/main" id="{2EBE79C7-3786-714F-B9FF-964BD8F7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241D45F-B8D3-574B-A246-EA15CEFDD4FC}"/>
              </a:ext>
            </a:extLst>
          </p:cNvPr>
          <p:cNvGrpSpPr>
            <a:grpSpLocks noChangeAspect="1"/>
          </p:cNvGrpSpPr>
          <p:nvPr/>
        </p:nvGrpSpPr>
        <p:grpSpPr>
          <a:xfrm>
            <a:off x="63266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9" name="Freeform 114">
              <a:extLst>
                <a:ext uri="{FF2B5EF4-FFF2-40B4-BE49-F238E27FC236}">
                  <a16:creationId xmlns:a16="http://schemas.microsoft.com/office/drawing/2014/main" id="{26B8B4A0-1814-1546-B037-A6A051A3B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15">
              <a:extLst>
                <a:ext uri="{FF2B5EF4-FFF2-40B4-BE49-F238E27FC236}">
                  <a16:creationId xmlns:a16="http://schemas.microsoft.com/office/drawing/2014/main" id="{537C3A9A-8BBE-1547-BFB4-0AB27391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B707C35B-7858-2744-A3DC-553B7C5157D9}"/>
              </a:ext>
            </a:extLst>
          </p:cNvPr>
          <p:cNvGrpSpPr>
            <a:grpSpLocks noChangeAspect="1"/>
          </p:cNvGrpSpPr>
          <p:nvPr/>
        </p:nvGrpSpPr>
        <p:grpSpPr>
          <a:xfrm>
            <a:off x="6939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2" name="Freeform 114">
              <a:extLst>
                <a:ext uri="{FF2B5EF4-FFF2-40B4-BE49-F238E27FC236}">
                  <a16:creationId xmlns:a16="http://schemas.microsoft.com/office/drawing/2014/main" id="{9F20F18F-B796-4742-90CA-A30D1B6A4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15">
              <a:extLst>
                <a:ext uri="{FF2B5EF4-FFF2-40B4-BE49-F238E27FC236}">
                  <a16:creationId xmlns:a16="http://schemas.microsoft.com/office/drawing/2014/main" id="{EF6BC98F-A676-FD4E-95F0-FB858CBB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A8DC5DEB-6ABD-C444-AE92-875264175528}"/>
              </a:ext>
            </a:extLst>
          </p:cNvPr>
          <p:cNvGrpSpPr>
            <a:grpSpLocks noChangeAspect="1"/>
          </p:cNvGrpSpPr>
          <p:nvPr/>
        </p:nvGrpSpPr>
        <p:grpSpPr>
          <a:xfrm>
            <a:off x="7533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5" name="Freeform 114">
              <a:extLst>
                <a:ext uri="{FF2B5EF4-FFF2-40B4-BE49-F238E27FC236}">
                  <a16:creationId xmlns:a16="http://schemas.microsoft.com/office/drawing/2014/main" id="{0486B575-C889-DD4C-9501-65F8970E4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15">
              <a:extLst>
                <a:ext uri="{FF2B5EF4-FFF2-40B4-BE49-F238E27FC236}">
                  <a16:creationId xmlns:a16="http://schemas.microsoft.com/office/drawing/2014/main" id="{950C8719-5504-E244-A980-218EF757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BE2F45CF-4E8D-504E-90D7-289310CAD06E}"/>
              </a:ext>
            </a:extLst>
          </p:cNvPr>
          <p:cNvGrpSpPr>
            <a:grpSpLocks noChangeAspect="1"/>
          </p:cNvGrpSpPr>
          <p:nvPr/>
        </p:nvGrpSpPr>
        <p:grpSpPr>
          <a:xfrm>
            <a:off x="80640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8" name="Freeform 114">
              <a:extLst>
                <a:ext uri="{FF2B5EF4-FFF2-40B4-BE49-F238E27FC236}">
                  <a16:creationId xmlns:a16="http://schemas.microsoft.com/office/drawing/2014/main" id="{91AFB076-AFCD-8348-9E63-C955ADA4B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15">
              <a:extLst>
                <a:ext uri="{FF2B5EF4-FFF2-40B4-BE49-F238E27FC236}">
                  <a16:creationId xmlns:a16="http://schemas.microsoft.com/office/drawing/2014/main" id="{A911DDFE-1A74-1D45-9615-76F29CB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CA1A4AF-BBF3-3C4A-9F94-EAEB44410726}"/>
              </a:ext>
            </a:extLst>
          </p:cNvPr>
          <p:cNvGrpSpPr>
            <a:grpSpLocks noChangeAspect="1"/>
          </p:cNvGrpSpPr>
          <p:nvPr/>
        </p:nvGrpSpPr>
        <p:grpSpPr>
          <a:xfrm>
            <a:off x="86492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1" name="Freeform 114">
              <a:extLst>
                <a:ext uri="{FF2B5EF4-FFF2-40B4-BE49-F238E27FC236}">
                  <a16:creationId xmlns:a16="http://schemas.microsoft.com/office/drawing/2014/main" id="{FF5F6C6C-D3F7-7442-A808-2D92730D4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5">
              <a:extLst>
                <a:ext uri="{FF2B5EF4-FFF2-40B4-BE49-F238E27FC236}">
                  <a16:creationId xmlns:a16="http://schemas.microsoft.com/office/drawing/2014/main" id="{2D896AB1-06E3-7F44-A179-EEB2C6A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85D16E03-235D-6246-A8CB-BB1C2FAF900F}"/>
              </a:ext>
            </a:extLst>
          </p:cNvPr>
          <p:cNvGrpSpPr>
            <a:grpSpLocks noChangeAspect="1"/>
          </p:cNvGrpSpPr>
          <p:nvPr/>
        </p:nvGrpSpPr>
        <p:grpSpPr>
          <a:xfrm>
            <a:off x="9225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4" name="Freeform 114">
              <a:extLst>
                <a:ext uri="{FF2B5EF4-FFF2-40B4-BE49-F238E27FC236}">
                  <a16:creationId xmlns:a16="http://schemas.microsoft.com/office/drawing/2014/main" id="{97C4C946-B186-6D47-B08A-D0999FBD5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15">
              <a:extLst>
                <a:ext uri="{FF2B5EF4-FFF2-40B4-BE49-F238E27FC236}">
                  <a16:creationId xmlns:a16="http://schemas.microsoft.com/office/drawing/2014/main" id="{C3787F7D-1DAD-A240-BB72-9F7EB68E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366BC0BC-A146-DD40-9351-B57238369FDF}"/>
              </a:ext>
            </a:extLst>
          </p:cNvPr>
          <p:cNvGrpSpPr>
            <a:grpSpLocks noChangeAspect="1"/>
          </p:cNvGrpSpPr>
          <p:nvPr/>
        </p:nvGrpSpPr>
        <p:grpSpPr>
          <a:xfrm>
            <a:off x="980137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7" name="Freeform 114">
              <a:extLst>
                <a:ext uri="{FF2B5EF4-FFF2-40B4-BE49-F238E27FC236}">
                  <a16:creationId xmlns:a16="http://schemas.microsoft.com/office/drawing/2014/main" id="{919DE162-AE80-4148-BE75-15B7A00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15">
              <a:extLst>
                <a:ext uri="{FF2B5EF4-FFF2-40B4-BE49-F238E27FC236}">
                  <a16:creationId xmlns:a16="http://schemas.microsoft.com/office/drawing/2014/main" id="{AC97B0AE-0227-7548-A1BF-499729E8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3BF0F99-526A-194D-A491-1B594E36F2A6}"/>
              </a:ext>
            </a:extLst>
          </p:cNvPr>
          <p:cNvGrpSpPr>
            <a:grpSpLocks noChangeAspect="1"/>
          </p:cNvGrpSpPr>
          <p:nvPr/>
        </p:nvGrpSpPr>
        <p:grpSpPr>
          <a:xfrm>
            <a:off x="1041402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0" name="Freeform 114">
              <a:extLst>
                <a:ext uri="{FF2B5EF4-FFF2-40B4-BE49-F238E27FC236}">
                  <a16:creationId xmlns:a16="http://schemas.microsoft.com/office/drawing/2014/main" id="{EC16A3BA-FF57-C740-9CA5-FE9808B8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15">
              <a:extLst>
                <a:ext uri="{FF2B5EF4-FFF2-40B4-BE49-F238E27FC236}">
                  <a16:creationId xmlns:a16="http://schemas.microsoft.com/office/drawing/2014/main" id="{9F8A7466-0755-6940-9A85-FFAB626C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14452FA-3340-5549-8DE5-5264CDF5344C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3" name="Freeform 114">
              <a:extLst>
                <a:ext uri="{FF2B5EF4-FFF2-40B4-BE49-F238E27FC236}">
                  <a16:creationId xmlns:a16="http://schemas.microsoft.com/office/drawing/2014/main" id="{7A48E05D-E0AD-D348-84D6-3BFC48013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15">
              <a:extLst>
                <a:ext uri="{FF2B5EF4-FFF2-40B4-BE49-F238E27FC236}">
                  <a16:creationId xmlns:a16="http://schemas.microsoft.com/office/drawing/2014/main" id="{9B985A8C-F94A-F942-8737-8130FACE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FFBF75BD-4BED-E64B-AAAB-EB1BA5E1E190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73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6" name="Freeform 114">
              <a:extLst>
                <a:ext uri="{FF2B5EF4-FFF2-40B4-BE49-F238E27FC236}">
                  <a16:creationId xmlns:a16="http://schemas.microsoft.com/office/drawing/2014/main" id="{FEA79626-DBAA-CF40-A5C5-192CCBE89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15">
              <a:extLst>
                <a:ext uri="{FF2B5EF4-FFF2-40B4-BE49-F238E27FC236}">
                  <a16:creationId xmlns:a16="http://schemas.microsoft.com/office/drawing/2014/main" id="{C0D0D892-891D-474E-8D0B-87483C31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A0BE1CE6-C4E7-4A4B-95AC-09D15EFF9928}"/>
              </a:ext>
            </a:extLst>
          </p:cNvPr>
          <p:cNvGrpSpPr>
            <a:grpSpLocks noChangeAspect="1"/>
          </p:cNvGrpSpPr>
          <p:nvPr/>
        </p:nvGrpSpPr>
        <p:grpSpPr>
          <a:xfrm>
            <a:off x="501052" y="1524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9" name="Freeform 114">
              <a:extLst>
                <a:ext uri="{FF2B5EF4-FFF2-40B4-BE49-F238E27FC236}">
                  <a16:creationId xmlns:a16="http://schemas.microsoft.com/office/drawing/2014/main" id="{D4B01DBC-717F-5848-A2A8-D03EB07FB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5">
              <a:extLst>
                <a:ext uri="{FF2B5EF4-FFF2-40B4-BE49-F238E27FC236}">
                  <a16:creationId xmlns:a16="http://schemas.microsoft.com/office/drawing/2014/main" id="{24814221-809C-AC45-911C-32024979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BA57086E-226C-EB4D-86F9-C0B10347CB20}"/>
              </a:ext>
            </a:extLst>
          </p:cNvPr>
          <p:cNvGrpSpPr>
            <a:grpSpLocks noChangeAspect="1"/>
          </p:cNvGrpSpPr>
          <p:nvPr/>
        </p:nvGrpSpPr>
        <p:grpSpPr>
          <a:xfrm>
            <a:off x="10771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2" name="Freeform 114">
              <a:extLst>
                <a:ext uri="{FF2B5EF4-FFF2-40B4-BE49-F238E27FC236}">
                  <a16:creationId xmlns:a16="http://schemas.microsoft.com/office/drawing/2014/main" id="{E796B50B-8185-534C-B6F3-100DCBD69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>
              <a:extLst>
                <a:ext uri="{FF2B5EF4-FFF2-40B4-BE49-F238E27FC236}">
                  <a16:creationId xmlns:a16="http://schemas.microsoft.com/office/drawing/2014/main" id="{4E2FA0C5-841C-A841-BF5E-FC7BE079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B6B4F9C0-DFB2-7243-B64B-872947ECAB84}"/>
              </a:ext>
            </a:extLst>
          </p:cNvPr>
          <p:cNvGrpSpPr>
            <a:grpSpLocks noChangeAspect="1"/>
          </p:cNvGrpSpPr>
          <p:nvPr/>
        </p:nvGrpSpPr>
        <p:grpSpPr>
          <a:xfrm>
            <a:off x="1671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5" name="Freeform 114">
              <a:extLst>
                <a:ext uri="{FF2B5EF4-FFF2-40B4-BE49-F238E27FC236}">
                  <a16:creationId xmlns:a16="http://schemas.microsoft.com/office/drawing/2014/main" id="{B56F0453-0A88-5E4E-A7BE-6645F79B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5">
              <a:extLst>
                <a:ext uri="{FF2B5EF4-FFF2-40B4-BE49-F238E27FC236}">
                  <a16:creationId xmlns:a16="http://schemas.microsoft.com/office/drawing/2014/main" id="{F6D8C744-CE2F-8242-B247-CAD98CA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06A5B72-A4E1-7B47-9BEE-D192C6477D97}"/>
              </a:ext>
            </a:extLst>
          </p:cNvPr>
          <p:cNvGrpSpPr>
            <a:grpSpLocks noChangeAspect="1"/>
          </p:cNvGrpSpPr>
          <p:nvPr/>
        </p:nvGrpSpPr>
        <p:grpSpPr>
          <a:xfrm>
            <a:off x="223841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8" name="Freeform 114">
              <a:extLst>
                <a:ext uri="{FF2B5EF4-FFF2-40B4-BE49-F238E27FC236}">
                  <a16:creationId xmlns:a16="http://schemas.microsoft.com/office/drawing/2014/main" id="{D80E605E-FD95-0341-808D-A062DF59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15">
              <a:extLst>
                <a:ext uri="{FF2B5EF4-FFF2-40B4-BE49-F238E27FC236}">
                  <a16:creationId xmlns:a16="http://schemas.microsoft.com/office/drawing/2014/main" id="{FFBCAF6C-142A-B944-B329-BE80D1D4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F8823633-FED4-F24D-BDDB-36643FAF3991}"/>
              </a:ext>
            </a:extLst>
          </p:cNvPr>
          <p:cNvGrpSpPr>
            <a:grpSpLocks noChangeAspect="1"/>
          </p:cNvGrpSpPr>
          <p:nvPr/>
        </p:nvGrpSpPr>
        <p:grpSpPr>
          <a:xfrm>
            <a:off x="2814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1" name="Freeform 114">
              <a:extLst>
                <a:ext uri="{FF2B5EF4-FFF2-40B4-BE49-F238E27FC236}">
                  <a16:creationId xmlns:a16="http://schemas.microsoft.com/office/drawing/2014/main" id="{A64A6236-2181-1A46-BB17-D6E66414B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15">
              <a:extLst>
                <a:ext uri="{FF2B5EF4-FFF2-40B4-BE49-F238E27FC236}">
                  <a16:creationId xmlns:a16="http://schemas.microsoft.com/office/drawing/2014/main" id="{3925E569-682F-4A45-B71B-C9E690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A091EBE3-3E30-7448-BCCA-468F536DC3BC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4" name="Freeform 114">
              <a:extLst>
                <a:ext uri="{FF2B5EF4-FFF2-40B4-BE49-F238E27FC236}">
                  <a16:creationId xmlns:a16="http://schemas.microsoft.com/office/drawing/2014/main" id="{D27EAD3B-C5E5-7341-A044-E4FEE7854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5">
              <a:extLst>
                <a:ext uri="{FF2B5EF4-FFF2-40B4-BE49-F238E27FC236}">
                  <a16:creationId xmlns:a16="http://schemas.microsoft.com/office/drawing/2014/main" id="{BDACC0ED-96CC-C048-B27D-A15CA108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46DC60A-E914-5443-9F2E-AC4ED3CE314B}"/>
              </a:ext>
            </a:extLst>
          </p:cNvPr>
          <p:cNvGrpSpPr>
            <a:grpSpLocks noChangeAspect="1"/>
          </p:cNvGrpSpPr>
          <p:nvPr/>
        </p:nvGrpSpPr>
        <p:grpSpPr>
          <a:xfrm>
            <a:off x="39757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7" name="Freeform 114">
              <a:extLst>
                <a:ext uri="{FF2B5EF4-FFF2-40B4-BE49-F238E27FC236}">
                  <a16:creationId xmlns:a16="http://schemas.microsoft.com/office/drawing/2014/main" id="{7BBAA87D-4E9A-6A41-8DCF-47BB5ED7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15">
              <a:extLst>
                <a:ext uri="{FF2B5EF4-FFF2-40B4-BE49-F238E27FC236}">
                  <a16:creationId xmlns:a16="http://schemas.microsoft.com/office/drawing/2014/main" id="{34C93717-7C0D-6A44-96A2-AB0133F9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09664CF-DE78-2948-9C44-2D70018DA5FE}"/>
              </a:ext>
            </a:extLst>
          </p:cNvPr>
          <p:cNvGrpSpPr>
            <a:grpSpLocks noChangeAspect="1"/>
          </p:cNvGrpSpPr>
          <p:nvPr/>
        </p:nvGrpSpPr>
        <p:grpSpPr>
          <a:xfrm>
            <a:off x="4560988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0" name="Freeform 114">
              <a:extLst>
                <a:ext uri="{FF2B5EF4-FFF2-40B4-BE49-F238E27FC236}">
                  <a16:creationId xmlns:a16="http://schemas.microsoft.com/office/drawing/2014/main" id="{C136ABAB-58A3-5043-9C62-7CD98AC2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5">
              <a:extLst>
                <a:ext uri="{FF2B5EF4-FFF2-40B4-BE49-F238E27FC236}">
                  <a16:creationId xmlns:a16="http://schemas.microsoft.com/office/drawing/2014/main" id="{36DD3C57-F147-E043-A9F3-A16BC58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BEDAFEB2-6812-714D-9EB3-94AE291903F5}"/>
              </a:ext>
            </a:extLst>
          </p:cNvPr>
          <p:cNvGrpSpPr>
            <a:grpSpLocks noChangeAspect="1"/>
          </p:cNvGrpSpPr>
          <p:nvPr/>
        </p:nvGrpSpPr>
        <p:grpSpPr>
          <a:xfrm>
            <a:off x="513706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105BC54-C805-404C-AD90-3E2B9B3E3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60137BE9-1F2B-5B42-8BC5-0B5FE05B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8D05D832-2CCF-1343-9171-22DB29BD26D3}"/>
              </a:ext>
            </a:extLst>
          </p:cNvPr>
          <p:cNvGrpSpPr>
            <a:grpSpLocks noChangeAspect="1"/>
          </p:cNvGrpSpPr>
          <p:nvPr/>
        </p:nvGrpSpPr>
        <p:grpSpPr>
          <a:xfrm>
            <a:off x="57131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6" name="Freeform 114">
              <a:extLst>
                <a:ext uri="{FF2B5EF4-FFF2-40B4-BE49-F238E27FC236}">
                  <a16:creationId xmlns:a16="http://schemas.microsoft.com/office/drawing/2014/main" id="{E6A0C9DF-5B3D-D44E-9952-2256AA551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5">
              <a:extLst>
                <a:ext uri="{FF2B5EF4-FFF2-40B4-BE49-F238E27FC236}">
                  <a16:creationId xmlns:a16="http://schemas.microsoft.com/office/drawing/2014/main" id="{D06118F3-0654-0140-BFD8-2AD9C427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73CD6187-9FE2-0A4E-BDF3-86F9379DFE43}"/>
              </a:ext>
            </a:extLst>
          </p:cNvPr>
          <p:cNvGrpSpPr>
            <a:grpSpLocks noChangeAspect="1"/>
          </p:cNvGrpSpPr>
          <p:nvPr/>
        </p:nvGrpSpPr>
        <p:grpSpPr>
          <a:xfrm>
            <a:off x="63349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9" name="Freeform 114">
              <a:extLst>
                <a:ext uri="{FF2B5EF4-FFF2-40B4-BE49-F238E27FC236}">
                  <a16:creationId xmlns:a16="http://schemas.microsoft.com/office/drawing/2014/main" id="{5AA4AE52-E3EE-944D-B394-8D249C87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>
              <a:extLst>
                <a:ext uri="{FF2B5EF4-FFF2-40B4-BE49-F238E27FC236}">
                  <a16:creationId xmlns:a16="http://schemas.microsoft.com/office/drawing/2014/main" id="{77F2CCB7-FB1F-A841-82C0-35E0C4C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19082B53-E8FE-664A-84FD-18DE666EFE31}"/>
              </a:ext>
            </a:extLst>
          </p:cNvPr>
          <p:cNvGrpSpPr>
            <a:grpSpLocks noChangeAspect="1"/>
          </p:cNvGrpSpPr>
          <p:nvPr/>
        </p:nvGrpSpPr>
        <p:grpSpPr>
          <a:xfrm>
            <a:off x="6947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2" name="Freeform 114">
              <a:extLst>
                <a:ext uri="{FF2B5EF4-FFF2-40B4-BE49-F238E27FC236}">
                  <a16:creationId xmlns:a16="http://schemas.microsoft.com/office/drawing/2014/main" id="{5E3EF373-1EA0-F742-82F9-0AC8F2DCC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5">
              <a:extLst>
                <a:ext uri="{FF2B5EF4-FFF2-40B4-BE49-F238E27FC236}">
                  <a16:creationId xmlns:a16="http://schemas.microsoft.com/office/drawing/2014/main" id="{99947651-4556-9247-990D-A7712F90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A7FC6D2E-938F-8241-BE09-C1E741F8CA74}"/>
              </a:ext>
            </a:extLst>
          </p:cNvPr>
          <p:cNvGrpSpPr>
            <a:grpSpLocks noChangeAspect="1"/>
          </p:cNvGrpSpPr>
          <p:nvPr/>
        </p:nvGrpSpPr>
        <p:grpSpPr>
          <a:xfrm>
            <a:off x="7541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5" name="Freeform 114">
              <a:extLst>
                <a:ext uri="{FF2B5EF4-FFF2-40B4-BE49-F238E27FC236}">
                  <a16:creationId xmlns:a16="http://schemas.microsoft.com/office/drawing/2014/main" id="{96798B7F-19EA-2246-BC26-DC92FB47F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15">
              <a:extLst>
                <a:ext uri="{FF2B5EF4-FFF2-40B4-BE49-F238E27FC236}">
                  <a16:creationId xmlns:a16="http://schemas.microsoft.com/office/drawing/2014/main" id="{FB3DC5BB-74A3-1C47-A7F4-E9257DC50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39A57541-15C2-D741-94D2-27A518E679C4}"/>
              </a:ext>
            </a:extLst>
          </p:cNvPr>
          <p:cNvGrpSpPr>
            <a:grpSpLocks noChangeAspect="1"/>
          </p:cNvGrpSpPr>
          <p:nvPr/>
        </p:nvGrpSpPr>
        <p:grpSpPr>
          <a:xfrm>
            <a:off x="80722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8" name="Freeform 114">
              <a:extLst>
                <a:ext uri="{FF2B5EF4-FFF2-40B4-BE49-F238E27FC236}">
                  <a16:creationId xmlns:a16="http://schemas.microsoft.com/office/drawing/2014/main" id="{C3D4594E-2822-8D41-BCEB-B6699EAA6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15">
              <a:extLst>
                <a:ext uri="{FF2B5EF4-FFF2-40B4-BE49-F238E27FC236}">
                  <a16:creationId xmlns:a16="http://schemas.microsoft.com/office/drawing/2014/main" id="{37BE3729-11E3-4C42-B5C2-706C85BE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03B38EE4-39A9-174C-B985-DD9957D88967}"/>
              </a:ext>
            </a:extLst>
          </p:cNvPr>
          <p:cNvGrpSpPr>
            <a:grpSpLocks noChangeAspect="1"/>
          </p:cNvGrpSpPr>
          <p:nvPr/>
        </p:nvGrpSpPr>
        <p:grpSpPr>
          <a:xfrm>
            <a:off x="86575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1" name="Freeform 114">
              <a:extLst>
                <a:ext uri="{FF2B5EF4-FFF2-40B4-BE49-F238E27FC236}">
                  <a16:creationId xmlns:a16="http://schemas.microsoft.com/office/drawing/2014/main" id="{A75C8430-7D56-5543-AACD-BAC099617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5">
              <a:extLst>
                <a:ext uri="{FF2B5EF4-FFF2-40B4-BE49-F238E27FC236}">
                  <a16:creationId xmlns:a16="http://schemas.microsoft.com/office/drawing/2014/main" id="{BBC6D073-4C6B-E04E-8BFE-EA89CAD5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9B3771B8-6757-B949-ABB4-D897911D4EFB}"/>
              </a:ext>
            </a:extLst>
          </p:cNvPr>
          <p:cNvGrpSpPr>
            <a:grpSpLocks noChangeAspect="1"/>
          </p:cNvGrpSpPr>
          <p:nvPr/>
        </p:nvGrpSpPr>
        <p:grpSpPr>
          <a:xfrm>
            <a:off x="9233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378074DD-102A-FD41-942D-EDD3A8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1AB8ADA7-8BD6-0C4D-8DE1-B4661D0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EBF6A18-1521-E942-B79D-A23D861BE2CF}"/>
              </a:ext>
            </a:extLst>
          </p:cNvPr>
          <p:cNvGrpSpPr>
            <a:grpSpLocks noChangeAspect="1"/>
          </p:cNvGrpSpPr>
          <p:nvPr/>
        </p:nvGrpSpPr>
        <p:grpSpPr>
          <a:xfrm>
            <a:off x="980964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7" name="Freeform 114">
              <a:extLst>
                <a:ext uri="{FF2B5EF4-FFF2-40B4-BE49-F238E27FC236}">
                  <a16:creationId xmlns:a16="http://schemas.microsoft.com/office/drawing/2014/main" id="{3B3E52CF-C422-854C-B28C-ED8A4417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5">
              <a:extLst>
                <a:ext uri="{FF2B5EF4-FFF2-40B4-BE49-F238E27FC236}">
                  <a16:creationId xmlns:a16="http://schemas.microsoft.com/office/drawing/2014/main" id="{939C63A7-6952-9B4B-8D55-1ABB663A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12AC3F8-D5F2-EF41-8383-663B18AA8002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29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0" name="Freeform 114">
              <a:extLst>
                <a:ext uri="{FF2B5EF4-FFF2-40B4-BE49-F238E27FC236}">
                  <a16:creationId xmlns:a16="http://schemas.microsoft.com/office/drawing/2014/main" id="{2656264B-1659-5A43-8707-253E889D9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15">
              <a:extLst>
                <a:ext uri="{FF2B5EF4-FFF2-40B4-BE49-F238E27FC236}">
                  <a16:creationId xmlns:a16="http://schemas.microsoft.com/office/drawing/2014/main" id="{0052BB13-B8E0-5148-B207-275A1414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A9D5117B-2DAC-5440-9473-FE1C4ED5223C}"/>
              </a:ext>
            </a:extLst>
          </p:cNvPr>
          <p:cNvGrpSpPr>
            <a:grpSpLocks noChangeAspect="1"/>
          </p:cNvGrpSpPr>
          <p:nvPr/>
        </p:nvGrpSpPr>
        <p:grpSpPr>
          <a:xfrm>
            <a:off x="10970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3" name="Freeform 114">
              <a:extLst>
                <a:ext uri="{FF2B5EF4-FFF2-40B4-BE49-F238E27FC236}">
                  <a16:creationId xmlns:a16="http://schemas.microsoft.com/office/drawing/2014/main" id="{5494E31E-B64B-E946-B17A-D075727B0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15">
              <a:extLst>
                <a:ext uri="{FF2B5EF4-FFF2-40B4-BE49-F238E27FC236}">
                  <a16:creationId xmlns:a16="http://schemas.microsoft.com/office/drawing/2014/main" id="{C05C3108-1E04-0041-A2D4-A18D1F69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B437921-2032-5A48-8735-BB9FCDD49B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00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6" name="Freeform 114">
              <a:extLst>
                <a:ext uri="{FF2B5EF4-FFF2-40B4-BE49-F238E27FC236}">
                  <a16:creationId xmlns:a16="http://schemas.microsoft.com/office/drawing/2014/main" id="{80BCD198-16A2-7441-8BBB-EFCE35EC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15">
              <a:extLst>
                <a:ext uri="{FF2B5EF4-FFF2-40B4-BE49-F238E27FC236}">
                  <a16:creationId xmlns:a16="http://schemas.microsoft.com/office/drawing/2014/main" id="{45EC04A8-DCE4-2F49-AF7B-34255B5F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43912032-F8C3-2B43-A367-C402D6DC5F34}"/>
              </a:ext>
            </a:extLst>
          </p:cNvPr>
          <p:cNvGrpSpPr>
            <a:grpSpLocks noChangeAspect="1"/>
          </p:cNvGrpSpPr>
          <p:nvPr/>
        </p:nvGrpSpPr>
        <p:grpSpPr>
          <a:xfrm>
            <a:off x="501752" y="94164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9" name="Freeform 114">
              <a:extLst>
                <a:ext uri="{FF2B5EF4-FFF2-40B4-BE49-F238E27FC236}">
                  <a16:creationId xmlns:a16="http://schemas.microsoft.com/office/drawing/2014/main" id="{2D829258-C60C-0B45-90E6-B088524A0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15">
              <a:extLst>
                <a:ext uri="{FF2B5EF4-FFF2-40B4-BE49-F238E27FC236}">
                  <a16:creationId xmlns:a16="http://schemas.microsoft.com/office/drawing/2014/main" id="{0CCE736D-0726-2A47-9696-91DBBFFB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5BDB75F-2E4D-8E47-84CE-E4D2C9A3BC2D}"/>
              </a:ext>
            </a:extLst>
          </p:cNvPr>
          <p:cNvGrpSpPr>
            <a:grpSpLocks noChangeAspect="1"/>
          </p:cNvGrpSpPr>
          <p:nvPr/>
        </p:nvGrpSpPr>
        <p:grpSpPr>
          <a:xfrm>
            <a:off x="10778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2" name="Freeform 114">
              <a:extLst>
                <a:ext uri="{FF2B5EF4-FFF2-40B4-BE49-F238E27FC236}">
                  <a16:creationId xmlns:a16="http://schemas.microsoft.com/office/drawing/2014/main" id="{60605BEF-CD9B-0D43-BF3C-451EA0626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15">
              <a:extLst>
                <a:ext uri="{FF2B5EF4-FFF2-40B4-BE49-F238E27FC236}">
                  <a16:creationId xmlns:a16="http://schemas.microsoft.com/office/drawing/2014/main" id="{0845AA33-277B-4941-9E27-23F2AD79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1EE98DC8-1121-8A4B-BB84-09FE6DA66B83}"/>
              </a:ext>
            </a:extLst>
          </p:cNvPr>
          <p:cNvGrpSpPr>
            <a:grpSpLocks noChangeAspect="1"/>
          </p:cNvGrpSpPr>
          <p:nvPr/>
        </p:nvGrpSpPr>
        <p:grpSpPr>
          <a:xfrm>
            <a:off x="1672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5" name="Freeform 114">
              <a:extLst>
                <a:ext uri="{FF2B5EF4-FFF2-40B4-BE49-F238E27FC236}">
                  <a16:creationId xmlns:a16="http://schemas.microsoft.com/office/drawing/2014/main" id="{995885A6-79B5-E641-BEB4-B60F6F1A5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15">
              <a:extLst>
                <a:ext uri="{FF2B5EF4-FFF2-40B4-BE49-F238E27FC236}">
                  <a16:creationId xmlns:a16="http://schemas.microsoft.com/office/drawing/2014/main" id="{A24BEB95-E2DD-6D48-B21A-18066EB7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EF1B7B8C-D69D-0643-92F4-AD6835666321}"/>
              </a:ext>
            </a:extLst>
          </p:cNvPr>
          <p:cNvGrpSpPr>
            <a:grpSpLocks noChangeAspect="1"/>
          </p:cNvGrpSpPr>
          <p:nvPr/>
        </p:nvGrpSpPr>
        <p:grpSpPr>
          <a:xfrm>
            <a:off x="223911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8" name="Freeform 114">
              <a:extLst>
                <a:ext uri="{FF2B5EF4-FFF2-40B4-BE49-F238E27FC236}">
                  <a16:creationId xmlns:a16="http://schemas.microsoft.com/office/drawing/2014/main" id="{FE8DD515-3078-E64E-B2D6-0762B201E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5">
              <a:extLst>
                <a:ext uri="{FF2B5EF4-FFF2-40B4-BE49-F238E27FC236}">
                  <a16:creationId xmlns:a16="http://schemas.microsoft.com/office/drawing/2014/main" id="{3226B507-E6AB-9343-BC94-219E2C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A3C0B070-F138-8E4A-AA8C-2EF49E4949DB}"/>
              </a:ext>
            </a:extLst>
          </p:cNvPr>
          <p:cNvGrpSpPr>
            <a:grpSpLocks noChangeAspect="1"/>
          </p:cNvGrpSpPr>
          <p:nvPr/>
        </p:nvGrpSpPr>
        <p:grpSpPr>
          <a:xfrm>
            <a:off x="2815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1" name="Freeform 114">
              <a:extLst>
                <a:ext uri="{FF2B5EF4-FFF2-40B4-BE49-F238E27FC236}">
                  <a16:creationId xmlns:a16="http://schemas.microsoft.com/office/drawing/2014/main" id="{EAEDF27F-96A1-3343-B41A-3460FDE61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5">
              <a:extLst>
                <a:ext uri="{FF2B5EF4-FFF2-40B4-BE49-F238E27FC236}">
                  <a16:creationId xmlns:a16="http://schemas.microsoft.com/office/drawing/2014/main" id="{614317B3-005C-3B4D-B534-87489E49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02B8EAB6-AD88-8641-B55E-0D82322CA6AA}"/>
              </a:ext>
            </a:extLst>
          </p:cNvPr>
          <p:cNvGrpSpPr>
            <a:grpSpLocks noChangeAspect="1"/>
          </p:cNvGrpSpPr>
          <p:nvPr/>
        </p:nvGrpSpPr>
        <p:grpSpPr>
          <a:xfrm>
            <a:off x="34004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4" name="Freeform 114">
              <a:extLst>
                <a:ext uri="{FF2B5EF4-FFF2-40B4-BE49-F238E27FC236}">
                  <a16:creationId xmlns:a16="http://schemas.microsoft.com/office/drawing/2014/main" id="{680B4F80-4422-3842-B24D-CD5627C96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5">
              <a:extLst>
                <a:ext uri="{FF2B5EF4-FFF2-40B4-BE49-F238E27FC236}">
                  <a16:creationId xmlns:a16="http://schemas.microsoft.com/office/drawing/2014/main" id="{13E275E8-BF8B-014B-B501-A3AE4D5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356ED03A-A757-7D41-9EF0-3EE642264DAB}"/>
              </a:ext>
            </a:extLst>
          </p:cNvPr>
          <p:cNvGrpSpPr>
            <a:grpSpLocks noChangeAspect="1"/>
          </p:cNvGrpSpPr>
          <p:nvPr/>
        </p:nvGrpSpPr>
        <p:grpSpPr>
          <a:xfrm>
            <a:off x="39764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7" name="Freeform 114">
              <a:extLst>
                <a:ext uri="{FF2B5EF4-FFF2-40B4-BE49-F238E27FC236}">
                  <a16:creationId xmlns:a16="http://schemas.microsoft.com/office/drawing/2014/main" id="{F010051E-304F-E14D-95AE-E7D88DD03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5">
              <a:extLst>
                <a:ext uri="{FF2B5EF4-FFF2-40B4-BE49-F238E27FC236}">
                  <a16:creationId xmlns:a16="http://schemas.microsoft.com/office/drawing/2014/main" id="{2FB4B6A6-E2B3-8A49-A5BF-F91BC29D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82D8CC63-5A4C-6C49-A305-DE34D3CD85AB}"/>
              </a:ext>
            </a:extLst>
          </p:cNvPr>
          <p:cNvGrpSpPr>
            <a:grpSpLocks noChangeAspect="1"/>
          </p:cNvGrpSpPr>
          <p:nvPr/>
        </p:nvGrpSpPr>
        <p:grpSpPr>
          <a:xfrm>
            <a:off x="4561688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0" name="Freeform 114">
              <a:extLst>
                <a:ext uri="{FF2B5EF4-FFF2-40B4-BE49-F238E27FC236}">
                  <a16:creationId xmlns:a16="http://schemas.microsoft.com/office/drawing/2014/main" id="{174E9C76-D1DB-394E-B2AF-C28FF46D8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15">
              <a:extLst>
                <a:ext uri="{FF2B5EF4-FFF2-40B4-BE49-F238E27FC236}">
                  <a16:creationId xmlns:a16="http://schemas.microsoft.com/office/drawing/2014/main" id="{192CFC2C-C49C-8D41-B483-A3576ED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8185AA-2CD1-2542-84AA-3BC8CA9B9A8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76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3" name="Freeform 114">
              <a:extLst>
                <a:ext uri="{FF2B5EF4-FFF2-40B4-BE49-F238E27FC236}">
                  <a16:creationId xmlns:a16="http://schemas.microsoft.com/office/drawing/2014/main" id="{B2D5FEFA-5E4D-C44E-9B91-531909E92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15">
              <a:extLst>
                <a:ext uri="{FF2B5EF4-FFF2-40B4-BE49-F238E27FC236}">
                  <a16:creationId xmlns:a16="http://schemas.microsoft.com/office/drawing/2014/main" id="{1ACA3673-0971-DC4C-971C-C6B2C4FA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765F3759-0C72-F54A-8BC2-688649BF8489}"/>
              </a:ext>
            </a:extLst>
          </p:cNvPr>
          <p:cNvGrpSpPr>
            <a:grpSpLocks noChangeAspect="1"/>
          </p:cNvGrpSpPr>
          <p:nvPr/>
        </p:nvGrpSpPr>
        <p:grpSpPr>
          <a:xfrm>
            <a:off x="57138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6" name="Freeform 114">
              <a:extLst>
                <a:ext uri="{FF2B5EF4-FFF2-40B4-BE49-F238E27FC236}">
                  <a16:creationId xmlns:a16="http://schemas.microsoft.com/office/drawing/2014/main" id="{F5EE2516-12D4-7844-BD5A-53BBAAA8B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15">
              <a:extLst>
                <a:ext uri="{FF2B5EF4-FFF2-40B4-BE49-F238E27FC236}">
                  <a16:creationId xmlns:a16="http://schemas.microsoft.com/office/drawing/2014/main" id="{A97BE68B-1726-0F4C-A40E-4E1D886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D08B87D5-F804-F941-B7C1-19ACB44BD579}"/>
              </a:ext>
            </a:extLst>
          </p:cNvPr>
          <p:cNvGrpSpPr>
            <a:grpSpLocks noChangeAspect="1"/>
          </p:cNvGrpSpPr>
          <p:nvPr/>
        </p:nvGrpSpPr>
        <p:grpSpPr>
          <a:xfrm>
            <a:off x="63356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5D41AF3-140B-5A40-842B-8A0294753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F210F158-EE2A-D541-A1F9-0B31B04C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672DA7A2-191C-A046-9A3F-45FE97AE23F2}"/>
              </a:ext>
            </a:extLst>
          </p:cNvPr>
          <p:cNvGrpSpPr>
            <a:grpSpLocks noChangeAspect="1"/>
          </p:cNvGrpSpPr>
          <p:nvPr/>
        </p:nvGrpSpPr>
        <p:grpSpPr>
          <a:xfrm>
            <a:off x="6948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2" name="Freeform 114">
              <a:extLst>
                <a:ext uri="{FF2B5EF4-FFF2-40B4-BE49-F238E27FC236}">
                  <a16:creationId xmlns:a16="http://schemas.microsoft.com/office/drawing/2014/main" id="{4AEE4A3E-4958-1649-8BA8-E7A90F11E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5">
              <a:extLst>
                <a:ext uri="{FF2B5EF4-FFF2-40B4-BE49-F238E27FC236}">
                  <a16:creationId xmlns:a16="http://schemas.microsoft.com/office/drawing/2014/main" id="{7336082A-1F69-3F4C-8EED-4B5641B5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BFBB8D-48CA-3D47-B321-6B26E6372F25}"/>
              </a:ext>
            </a:extLst>
          </p:cNvPr>
          <p:cNvGrpSpPr>
            <a:grpSpLocks noChangeAspect="1"/>
          </p:cNvGrpSpPr>
          <p:nvPr/>
        </p:nvGrpSpPr>
        <p:grpSpPr>
          <a:xfrm>
            <a:off x="7542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5" name="Freeform 114">
              <a:extLst>
                <a:ext uri="{FF2B5EF4-FFF2-40B4-BE49-F238E27FC236}">
                  <a16:creationId xmlns:a16="http://schemas.microsoft.com/office/drawing/2014/main" id="{E56F175A-7F2A-AE43-A7F4-A196ACDA5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5">
              <a:extLst>
                <a:ext uri="{FF2B5EF4-FFF2-40B4-BE49-F238E27FC236}">
                  <a16:creationId xmlns:a16="http://schemas.microsoft.com/office/drawing/2014/main" id="{F8B749D0-4FD1-7944-9B2C-F006A179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5F8BFD92-965E-5842-BB00-18A1F2CB87D7}"/>
              </a:ext>
            </a:extLst>
          </p:cNvPr>
          <p:cNvGrpSpPr>
            <a:grpSpLocks noChangeAspect="1"/>
          </p:cNvGrpSpPr>
          <p:nvPr/>
        </p:nvGrpSpPr>
        <p:grpSpPr>
          <a:xfrm>
            <a:off x="80729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AD58E0EA-A859-564B-8354-6B1AE3E3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E7579049-13CD-E54F-8D12-96F74AAA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02D64D4-0ED6-7A44-A0C8-06209CBD8807}"/>
              </a:ext>
            </a:extLst>
          </p:cNvPr>
          <p:cNvGrpSpPr>
            <a:grpSpLocks noChangeAspect="1"/>
          </p:cNvGrpSpPr>
          <p:nvPr/>
        </p:nvGrpSpPr>
        <p:grpSpPr>
          <a:xfrm>
            <a:off x="86582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1" name="Freeform 114">
              <a:extLst>
                <a:ext uri="{FF2B5EF4-FFF2-40B4-BE49-F238E27FC236}">
                  <a16:creationId xmlns:a16="http://schemas.microsoft.com/office/drawing/2014/main" id="{DE38FB6C-5949-BC41-8B1A-6A3D97812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15">
              <a:extLst>
                <a:ext uri="{FF2B5EF4-FFF2-40B4-BE49-F238E27FC236}">
                  <a16:creationId xmlns:a16="http://schemas.microsoft.com/office/drawing/2014/main" id="{CDEA4894-E10B-9B4B-A5BE-FE918691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3984F3E3-883F-6341-8195-4C083EAAC530}"/>
              </a:ext>
            </a:extLst>
          </p:cNvPr>
          <p:cNvGrpSpPr>
            <a:grpSpLocks noChangeAspect="1"/>
          </p:cNvGrpSpPr>
          <p:nvPr/>
        </p:nvGrpSpPr>
        <p:grpSpPr>
          <a:xfrm>
            <a:off x="9234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4" name="Freeform 114">
              <a:extLst>
                <a:ext uri="{FF2B5EF4-FFF2-40B4-BE49-F238E27FC236}">
                  <a16:creationId xmlns:a16="http://schemas.microsoft.com/office/drawing/2014/main" id="{CD043B1C-9484-0E48-BE49-9538AC8E8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5">
              <a:extLst>
                <a:ext uri="{FF2B5EF4-FFF2-40B4-BE49-F238E27FC236}">
                  <a16:creationId xmlns:a16="http://schemas.microsoft.com/office/drawing/2014/main" id="{0D74C17A-D4B2-3A45-890D-4B9F245D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B5FB95CC-5AA1-9C4C-908D-96EA9F7A4E70}"/>
              </a:ext>
            </a:extLst>
          </p:cNvPr>
          <p:cNvGrpSpPr>
            <a:grpSpLocks noChangeAspect="1"/>
          </p:cNvGrpSpPr>
          <p:nvPr/>
        </p:nvGrpSpPr>
        <p:grpSpPr>
          <a:xfrm>
            <a:off x="981034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7" name="Freeform 114">
              <a:extLst>
                <a:ext uri="{FF2B5EF4-FFF2-40B4-BE49-F238E27FC236}">
                  <a16:creationId xmlns:a16="http://schemas.microsoft.com/office/drawing/2014/main" id="{4B0352E4-270F-044A-B6F9-AC1563D21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5">
              <a:extLst>
                <a:ext uri="{FF2B5EF4-FFF2-40B4-BE49-F238E27FC236}">
                  <a16:creationId xmlns:a16="http://schemas.microsoft.com/office/drawing/2014/main" id="{F12D39DD-3F34-3741-88B7-0CCE510D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CC9EF7D-176D-0642-BB41-41BA338F83ED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99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0" name="Freeform 114">
              <a:extLst>
                <a:ext uri="{FF2B5EF4-FFF2-40B4-BE49-F238E27FC236}">
                  <a16:creationId xmlns:a16="http://schemas.microsoft.com/office/drawing/2014/main" id="{164E0CEF-BC42-D942-BCE4-333869E2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5">
              <a:extLst>
                <a:ext uri="{FF2B5EF4-FFF2-40B4-BE49-F238E27FC236}">
                  <a16:creationId xmlns:a16="http://schemas.microsoft.com/office/drawing/2014/main" id="{001789A7-8F56-8B4B-9242-7BA43FE4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768385AC-FE9A-8249-97B5-8CDA36DF1A2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1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3" name="Freeform 114">
              <a:extLst>
                <a:ext uri="{FF2B5EF4-FFF2-40B4-BE49-F238E27FC236}">
                  <a16:creationId xmlns:a16="http://schemas.microsoft.com/office/drawing/2014/main" id="{ED4A9582-8DC5-6348-91DE-F8A52713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5">
              <a:extLst>
                <a:ext uri="{FF2B5EF4-FFF2-40B4-BE49-F238E27FC236}">
                  <a16:creationId xmlns:a16="http://schemas.microsoft.com/office/drawing/2014/main" id="{5D36DF3A-F7C9-334D-A966-75036BDF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97D1ED30-3FAA-C34D-886E-6CA742650E69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70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6" name="Freeform 114">
              <a:extLst>
                <a:ext uri="{FF2B5EF4-FFF2-40B4-BE49-F238E27FC236}">
                  <a16:creationId xmlns:a16="http://schemas.microsoft.com/office/drawing/2014/main" id="{FB241E98-8888-DE4B-B0A5-144597FFA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5">
              <a:extLst>
                <a:ext uri="{FF2B5EF4-FFF2-40B4-BE49-F238E27FC236}">
                  <a16:creationId xmlns:a16="http://schemas.microsoft.com/office/drawing/2014/main" id="{F1A7F679-B64D-6D4F-8252-4D3781B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47E22442-A140-D849-A346-856745448052}"/>
              </a:ext>
            </a:extLst>
          </p:cNvPr>
          <p:cNvGrpSpPr>
            <a:grpSpLocks noChangeAspect="1"/>
          </p:cNvGrpSpPr>
          <p:nvPr/>
        </p:nvGrpSpPr>
        <p:grpSpPr>
          <a:xfrm>
            <a:off x="510017" y="36811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9" name="Freeform 114">
              <a:extLst>
                <a:ext uri="{FF2B5EF4-FFF2-40B4-BE49-F238E27FC236}">
                  <a16:creationId xmlns:a16="http://schemas.microsoft.com/office/drawing/2014/main" id="{AC7F3191-0E3E-F14C-A723-6A0161F4C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5">
              <a:extLst>
                <a:ext uri="{FF2B5EF4-FFF2-40B4-BE49-F238E27FC236}">
                  <a16:creationId xmlns:a16="http://schemas.microsoft.com/office/drawing/2014/main" id="{B4FBB879-BB51-A240-AE95-0EEA2E44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45F062D7-76E9-6B44-B685-B489532FB417}"/>
              </a:ext>
            </a:extLst>
          </p:cNvPr>
          <p:cNvGrpSpPr>
            <a:grpSpLocks noChangeAspect="1"/>
          </p:cNvGrpSpPr>
          <p:nvPr/>
        </p:nvGrpSpPr>
        <p:grpSpPr>
          <a:xfrm>
            <a:off x="10860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403D69D8-0AF4-E340-B108-64B750EEE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DB9B1457-E56B-224E-9067-31905276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752DA0FB-54D8-494C-8BA4-AD67FF0E0AC8}"/>
              </a:ext>
            </a:extLst>
          </p:cNvPr>
          <p:cNvGrpSpPr>
            <a:grpSpLocks noChangeAspect="1"/>
          </p:cNvGrpSpPr>
          <p:nvPr/>
        </p:nvGrpSpPr>
        <p:grpSpPr>
          <a:xfrm>
            <a:off x="1680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5" name="Freeform 114">
              <a:extLst>
                <a:ext uri="{FF2B5EF4-FFF2-40B4-BE49-F238E27FC236}">
                  <a16:creationId xmlns:a16="http://schemas.microsoft.com/office/drawing/2014/main" id="{6458B9B4-0ABF-234E-9A7D-E81346EBA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>
              <a:extLst>
                <a:ext uri="{FF2B5EF4-FFF2-40B4-BE49-F238E27FC236}">
                  <a16:creationId xmlns:a16="http://schemas.microsoft.com/office/drawing/2014/main" id="{B405BEE7-631E-544B-88F3-E1CA6A6C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10BB3C-9C16-4143-9AF2-D7FA36B6EC40}"/>
              </a:ext>
            </a:extLst>
          </p:cNvPr>
          <p:cNvGrpSpPr>
            <a:grpSpLocks noChangeAspect="1"/>
          </p:cNvGrpSpPr>
          <p:nvPr/>
        </p:nvGrpSpPr>
        <p:grpSpPr>
          <a:xfrm>
            <a:off x="224737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8" name="Freeform 114">
              <a:extLst>
                <a:ext uri="{FF2B5EF4-FFF2-40B4-BE49-F238E27FC236}">
                  <a16:creationId xmlns:a16="http://schemas.microsoft.com/office/drawing/2014/main" id="{1BF2C902-A87B-E344-A18C-4379F463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5">
              <a:extLst>
                <a:ext uri="{FF2B5EF4-FFF2-40B4-BE49-F238E27FC236}">
                  <a16:creationId xmlns:a16="http://schemas.microsoft.com/office/drawing/2014/main" id="{FD3C860B-FE14-194D-A7E1-5E5FC1C4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1DF7C119-7BE9-AB47-9C3B-AC29AAD5AD30}"/>
              </a:ext>
            </a:extLst>
          </p:cNvPr>
          <p:cNvGrpSpPr>
            <a:grpSpLocks noChangeAspect="1"/>
          </p:cNvGrpSpPr>
          <p:nvPr/>
        </p:nvGrpSpPr>
        <p:grpSpPr>
          <a:xfrm>
            <a:off x="2823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1" name="Freeform 114">
              <a:extLst>
                <a:ext uri="{FF2B5EF4-FFF2-40B4-BE49-F238E27FC236}">
                  <a16:creationId xmlns:a16="http://schemas.microsoft.com/office/drawing/2014/main" id="{E02742AB-731A-7243-9BB3-2A772763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5">
              <a:extLst>
                <a:ext uri="{FF2B5EF4-FFF2-40B4-BE49-F238E27FC236}">
                  <a16:creationId xmlns:a16="http://schemas.microsoft.com/office/drawing/2014/main" id="{B4BA44BD-6E90-3B42-9839-8B2CC73F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C276C21-1C4E-AD4F-A3CD-DC26E0F2EBEE}"/>
              </a:ext>
            </a:extLst>
          </p:cNvPr>
          <p:cNvGrpSpPr>
            <a:grpSpLocks noChangeAspect="1"/>
          </p:cNvGrpSpPr>
          <p:nvPr/>
        </p:nvGrpSpPr>
        <p:grpSpPr>
          <a:xfrm>
            <a:off x="34086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4" name="Freeform 114">
              <a:extLst>
                <a:ext uri="{FF2B5EF4-FFF2-40B4-BE49-F238E27FC236}">
                  <a16:creationId xmlns:a16="http://schemas.microsoft.com/office/drawing/2014/main" id="{A9CCA7EC-F729-844C-A75C-0B3F73DA1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5">
              <a:extLst>
                <a:ext uri="{FF2B5EF4-FFF2-40B4-BE49-F238E27FC236}">
                  <a16:creationId xmlns:a16="http://schemas.microsoft.com/office/drawing/2014/main" id="{33899C1E-3DDA-7943-82F7-C0C7DB34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D823A8C-150F-154E-A26C-02B631CD2FBC}"/>
              </a:ext>
            </a:extLst>
          </p:cNvPr>
          <p:cNvGrpSpPr>
            <a:grpSpLocks noChangeAspect="1"/>
          </p:cNvGrpSpPr>
          <p:nvPr/>
        </p:nvGrpSpPr>
        <p:grpSpPr>
          <a:xfrm>
            <a:off x="39847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F85F53BD-7351-CA40-B68D-0CC7F11A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91860C8A-8C16-B348-B629-08D3BCAB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49676B00-DE17-6F41-8257-4DD36DF97161}"/>
              </a:ext>
            </a:extLst>
          </p:cNvPr>
          <p:cNvGrpSpPr>
            <a:grpSpLocks noChangeAspect="1"/>
          </p:cNvGrpSpPr>
          <p:nvPr/>
        </p:nvGrpSpPr>
        <p:grpSpPr>
          <a:xfrm>
            <a:off x="4569953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0" name="Freeform 114">
              <a:extLst>
                <a:ext uri="{FF2B5EF4-FFF2-40B4-BE49-F238E27FC236}">
                  <a16:creationId xmlns:a16="http://schemas.microsoft.com/office/drawing/2014/main" id="{98571DFF-F1AA-854E-828C-CEFC7CD15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5">
              <a:extLst>
                <a:ext uri="{FF2B5EF4-FFF2-40B4-BE49-F238E27FC236}">
                  <a16:creationId xmlns:a16="http://schemas.microsoft.com/office/drawing/2014/main" id="{FAFFE500-6C71-004D-BB09-8EDD224C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DD999FB9-578A-6342-B29D-207A8253FA2F}"/>
              </a:ext>
            </a:extLst>
          </p:cNvPr>
          <p:cNvGrpSpPr>
            <a:grpSpLocks noChangeAspect="1"/>
          </p:cNvGrpSpPr>
          <p:nvPr/>
        </p:nvGrpSpPr>
        <p:grpSpPr>
          <a:xfrm>
            <a:off x="514602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3" name="Freeform 114">
              <a:extLst>
                <a:ext uri="{FF2B5EF4-FFF2-40B4-BE49-F238E27FC236}">
                  <a16:creationId xmlns:a16="http://schemas.microsoft.com/office/drawing/2014/main" id="{3EEB47C7-0D18-884B-8FAF-F4714CF7C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15">
              <a:extLst>
                <a:ext uri="{FF2B5EF4-FFF2-40B4-BE49-F238E27FC236}">
                  <a16:creationId xmlns:a16="http://schemas.microsoft.com/office/drawing/2014/main" id="{EE926ECA-7ADA-CE4A-B2DE-060411F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6E28E0D1-7EC4-A145-A8E5-125B1CF95A8C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6" name="Freeform 114">
              <a:extLst>
                <a:ext uri="{FF2B5EF4-FFF2-40B4-BE49-F238E27FC236}">
                  <a16:creationId xmlns:a16="http://schemas.microsoft.com/office/drawing/2014/main" id="{D780BE3C-B400-B249-B980-A20184E74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15">
              <a:extLst>
                <a:ext uri="{FF2B5EF4-FFF2-40B4-BE49-F238E27FC236}">
                  <a16:creationId xmlns:a16="http://schemas.microsoft.com/office/drawing/2014/main" id="{31166CA3-46B3-0144-BA35-7B999F8C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9090263-B4BA-9345-B13E-7B585D9A916E}"/>
              </a:ext>
            </a:extLst>
          </p:cNvPr>
          <p:cNvGrpSpPr>
            <a:grpSpLocks noChangeAspect="1"/>
          </p:cNvGrpSpPr>
          <p:nvPr/>
        </p:nvGrpSpPr>
        <p:grpSpPr>
          <a:xfrm>
            <a:off x="63438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9" name="Freeform 114">
              <a:extLst>
                <a:ext uri="{FF2B5EF4-FFF2-40B4-BE49-F238E27FC236}">
                  <a16:creationId xmlns:a16="http://schemas.microsoft.com/office/drawing/2014/main" id="{A1E0F0A2-5A55-844A-A6B6-3A890F9D1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15">
              <a:extLst>
                <a:ext uri="{FF2B5EF4-FFF2-40B4-BE49-F238E27FC236}">
                  <a16:creationId xmlns:a16="http://schemas.microsoft.com/office/drawing/2014/main" id="{F927413A-EFA8-0543-B8BC-43D11CF9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02C7D6-90B5-0144-B6D2-28DAC0ED2D25}"/>
              </a:ext>
            </a:extLst>
          </p:cNvPr>
          <p:cNvGrpSpPr>
            <a:grpSpLocks noChangeAspect="1"/>
          </p:cNvGrpSpPr>
          <p:nvPr/>
        </p:nvGrpSpPr>
        <p:grpSpPr>
          <a:xfrm>
            <a:off x="6956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4ADD7571-FA45-9143-83DD-41FE30F5A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E5031AD7-7755-A54A-A10A-9ECD18F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4AEFD0EE-FAFE-AA4C-9B15-F5ADBF674B14}"/>
              </a:ext>
            </a:extLst>
          </p:cNvPr>
          <p:cNvGrpSpPr>
            <a:grpSpLocks noChangeAspect="1"/>
          </p:cNvGrpSpPr>
          <p:nvPr/>
        </p:nvGrpSpPr>
        <p:grpSpPr>
          <a:xfrm>
            <a:off x="7550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5" name="Freeform 114">
              <a:extLst>
                <a:ext uri="{FF2B5EF4-FFF2-40B4-BE49-F238E27FC236}">
                  <a16:creationId xmlns:a16="http://schemas.microsoft.com/office/drawing/2014/main" id="{A9FE269B-1051-D04E-ACC5-11BC156B4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5">
              <a:extLst>
                <a:ext uri="{FF2B5EF4-FFF2-40B4-BE49-F238E27FC236}">
                  <a16:creationId xmlns:a16="http://schemas.microsoft.com/office/drawing/2014/main" id="{73EC9BAA-37F6-4F40-AC20-CD6E5DE5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7252DC5-21AC-6E4B-950E-C516A1C1B785}"/>
              </a:ext>
            </a:extLst>
          </p:cNvPr>
          <p:cNvGrpSpPr>
            <a:grpSpLocks noChangeAspect="1"/>
          </p:cNvGrpSpPr>
          <p:nvPr/>
        </p:nvGrpSpPr>
        <p:grpSpPr>
          <a:xfrm>
            <a:off x="80812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8" name="Freeform 114">
              <a:extLst>
                <a:ext uri="{FF2B5EF4-FFF2-40B4-BE49-F238E27FC236}">
                  <a16:creationId xmlns:a16="http://schemas.microsoft.com/office/drawing/2014/main" id="{FC2C205E-D833-2041-9EAA-149FD5E4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5">
              <a:extLst>
                <a:ext uri="{FF2B5EF4-FFF2-40B4-BE49-F238E27FC236}">
                  <a16:creationId xmlns:a16="http://schemas.microsoft.com/office/drawing/2014/main" id="{4A180BD5-2D84-1147-9538-C813FFB5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33CC3BFF-C117-5A45-9D35-580A18FD2DC7}"/>
              </a:ext>
            </a:extLst>
          </p:cNvPr>
          <p:cNvGrpSpPr>
            <a:grpSpLocks noChangeAspect="1"/>
          </p:cNvGrpSpPr>
          <p:nvPr/>
        </p:nvGrpSpPr>
        <p:grpSpPr>
          <a:xfrm>
            <a:off x="86664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1" name="Freeform 114">
              <a:extLst>
                <a:ext uri="{FF2B5EF4-FFF2-40B4-BE49-F238E27FC236}">
                  <a16:creationId xmlns:a16="http://schemas.microsoft.com/office/drawing/2014/main" id="{18AA3A7B-145B-0C4B-BFB4-D4D9C0A7D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15">
              <a:extLst>
                <a:ext uri="{FF2B5EF4-FFF2-40B4-BE49-F238E27FC236}">
                  <a16:creationId xmlns:a16="http://schemas.microsoft.com/office/drawing/2014/main" id="{C6D04A00-83E3-F644-A1F8-B63260AF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E239F14F-40DE-AD47-82A1-A5F6D56F0E03}"/>
              </a:ext>
            </a:extLst>
          </p:cNvPr>
          <p:cNvGrpSpPr>
            <a:grpSpLocks noChangeAspect="1"/>
          </p:cNvGrpSpPr>
          <p:nvPr/>
        </p:nvGrpSpPr>
        <p:grpSpPr>
          <a:xfrm>
            <a:off x="9242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4" name="Freeform 114">
              <a:extLst>
                <a:ext uri="{FF2B5EF4-FFF2-40B4-BE49-F238E27FC236}">
                  <a16:creationId xmlns:a16="http://schemas.microsoft.com/office/drawing/2014/main" id="{7ED08D58-F7F8-8D41-AD3B-9B4E7D31C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15">
              <a:extLst>
                <a:ext uri="{FF2B5EF4-FFF2-40B4-BE49-F238E27FC236}">
                  <a16:creationId xmlns:a16="http://schemas.microsoft.com/office/drawing/2014/main" id="{8192CB6A-4C45-454C-87BC-26831A7C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3DA6951E-C34F-A248-A568-D1800BC9B81F}"/>
              </a:ext>
            </a:extLst>
          </p:cNvPr>
          <p:cNvGrpSpPr>
            <a:grpSpLocks noChangeAspect="1"/>
          </p:cNvGrpSpPr>
          <p:nvPr/>
        </p:nvGrpSpPr>
        <p:grpSpPr>
          <a:xfrm>
            <a:off x="981860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7" name="Freeform 114">
              <a:extLst>
                <a:ext uri="{FF2B5EF4-FFF2-40B4-BE49-F238E27FC236}">
                  <a16:creationId xmlns:a16="http://schemas.microsoft.com/office/drawing/2014/main" id="{D2B58174-CE6C-8F42-B480-BD9AA0EF2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5">
              <a:extLst>
                <a:ext uri="{FF2B5EF4-FFF2-40B4-BE49-F238E27FC236}">
                  <a16:creationId xmlns:a16="http://schemas.microsoft.com/office/drawing/2014/main" id="{F386FBFF-B8FF-8748-9EBB-E1FC388A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8727BD3F-D08E-6F4B-9CC8-11FF396CF1B2}"/>
              </a:ext>
            </a:extLst>
          </p:cNvPr>
          <p:cNvGrpSpPr>
            <a:grpSpLocks noChangeAspect="1"/>
          </p:cNvGrpSpPr>
          <p:nvPr/>
        </p:nvGrpSpPr>
        <p:grpSpPr>
          <a:xfrm>
            <a:off x="1043125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0" name="Freeform 114">
              <a:extLst>
                <a:ext uri="{FF2B5EF4-FFF2-40B4-BE49-F238E27FC236}">
                  <a16:creationId xmlns:a16="http://schemas.microsoft.com/office/drawing/2014/main" id="{A16BC213-D106-7444-ABA4-EB6BA7CF7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15">
              <a:extLst>
                <a:ext uri="{FF2B5EF4-FFF2-40B4-BE49-F238E27FC236}">
                  <a16:creationId xmlns:a16="http://schemas.microsoft.com/office/drawing/2014/main" id="{0D329172-5807-7346-849D-9F728A57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A9E675D-206C-E145-82C3-15F95331AE9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9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4C97B283-70CA-7F47-BA4D-B18167A05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15">
              <a:extLst>
                <a:ext uri="{FF2B5EF4-FFF2-40B4-BE49-F238E27FC236}">
                  <a16:creationId xmlns:a16="http://schemas.microsoft.com/office/drawing/2014/main" id="{08CCDD0D-D68F-9E41-989B-FBC6971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F890E282-0611-E746-AC6A-BC427C5980C4}"/>
              </a:ext>
            </a:extLst>
          </p:cNvPr>
          <p:cNvGrpSpPr>
            <a:grpSpLocks noChangeAspect="1"/>
          </p:cNvGrpSpPr>
          <p:nvPr/>
        </p:nvGrpSpPr>
        <p:grpSpPr>
          <a:xfrm>
            <a:off x="1155596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6" name="Freeform 114">
              <a:extLst>
                <a:ext uri="{FF2B5EF4-FFF2-40B4-BE49-F238E27FC236}">
                  <a16:creationId xmlns:a16="http://schemas.microsoft.com/office/drawing/2014/main" id="{F97A8C5F-1CA7-8442-97AF-B61CC86E1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5">
              <a:extLst>
                <a:ext uri="{FF2B5EF4-FFF2-40B4-BE49-F238E27FC236}">
                  <a16:creationId xmlns:a16="http://schemas.microsoft.com/office/drawing/2014/main" id="{420F7BC7-AB46-7547-8C84-ECDDC7E7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045117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Rectangle 717">
            <a:extLst>
              <a:ext uri="{FF2B5EF4-FFF2-40B4-BE49-F238E27FC236}">
                <a16:creationId xmlns:a16="http://schemas.microsoft.com/office/drawing/2014/main" id="{8D81B9E6-A7BA-DC43-8512-CE24AF75F79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solidFill>
            <a:schemeClr val="tx1"/>
          </a:solidFill>
        </p:spPr>
        <p:txBody>
          <a:bodyPr/>
          <a:lstStyle/>
          <a:p>
            <a:fld id="{219001E7-44B7-41BC-93FC-562CB9664D4C}" type="slidenum">
              <a:rPr lang="en-US" smtClean="0"/>
              <a:t>8</a:t>
            </a:fld>
            <a:endParaRPr lang="en-US" dirty="0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9AAB8B9-A3C0-4D46-8FB8-A0173FD76BD1}"/>
              </a:ext>
            </a:extLst>
          </p:cNvPr>
          <p:cNvGrpSpPr>
            <a:grpSpLocks noChangeAspect="1"/>
          </p:cNvGrpSpPr>
          <p:nvPr/>
        </p:nvGrpSpPr>
        <p:grpSpPr>
          <a:xfrm>
            <a:off x="457200" y="5534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50FE417D-5AC6-0C42-84A9-04748FBB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70981ED7-1468-5E47-ABCE-09DCC4C3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87BA891-DF80-B240-A016-E0B4F933E98F}"/>
              </a:ext>
            </a:extLst>
          </p:cNvPr>
          <p:cNvGrpSpPr>
            <a:grpSpLocks noChangeAspect="1"/>
          </p:cNvGrpSpPr>
          <p:nvPr/>
        </p:nvGrpSpPr>
        <p:grpSpPr>
          <a:xfrm>
            <a:off x="10332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600EDF42-6995-1743-AF0B-D5F1B1872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EF829A7B-0C18-B54B-9FEF-89DFC64E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8360205-4A4B-E643-BF75-3C291C8F8D30}"/>
              </a:ext>
            </a:extLst>
          </p:cNvPr>
          <p:cNvGrpSpPr>
            <a:grpSpLocks noChangeAspect="1"/>
          </p:cNvGrpSpPr>
          <p:nvPr/>
        </p:nvGrpSpPr>
        <p:grpSpPr>
          <a:xfrm>
            <a:off x="1627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C20D4C7C-97AF-3B47-9F99-8FB7BE2D1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F38E5C1-4934-2D43-A789-45B5DF3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86B2EF1-4C5B-3E4A-BD7E-3E5CC7EB8B7C}"/>
              </a:ext>
            </a:extLst>
          </p:cNvPr>
          <p:cNvGrpSpPr>
            <a:grpSpLocks noChangeAspect="1"/>
          </p:cNvGrpSpPr>
          <p:nvPr/>
        </p:nvGrpSpPr>
        <p:grpSpPr>
          <a:xfrm>
            <a:off x="219456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D77A470-3EF6-FA43-BD28-F278164F1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73978188-B84B-7942-8E0F-D8F68184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98E8A91-F1A1-A941-AAFE-DF7996B54BD8}"/>
              </a:ext>
            </a:extLst>
          </p:cNvPr>
          <p:cNvGrpSpPr>
            <a:grpSpLocks noChangeAspect="1"/>
          </p:cNvGrpSpPr>
          <p:nvPr/>
        </p:nvGrpSpPr>
        <p:grpSpPr>
          <a:xfrm>
            <a:off x="2770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9486981-2E12-0F42-BDA8-30947C447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DBA03FA-0FC2-2F4B-87CF-9E07233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3534FA4-4678-DC4D-B169-210320F57AFA}"/>
              </a:ext>
            </a:extLst>
          </p:cNvPr>
          <p:cNvGrpSpPr>
            <a:grpSpLocks noChangeAspect="1"/>
          </p:cNvGrpSpPr>
          <p:nvPr/>
        </p:nvGrpSpPr>
        <p:grpSpPr>
          <a:xfrm>
            <a:off x="33558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24285F18-3351-4A40-9D62-C4998A709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5471849D-0498-BB4F-92A1-A936E2D0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044840D-B6D1-E444-A792-07B02A68964D}"/>
              </a:ext>
            </a:extLst>
          </p:cNvPr>
          <p:cNvGrpSpPr>
            <a:grpSpLocks noChangeAspect="1"/>
          </p:cNvGrpSpPr>
          <p:nvPr/>
        </p:nvGrpSpPr>
        <p:grpSpPr>
          <a:xfrm>
            <a:off x="39319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4DEF1D43-14B2-2744-931E-82086D657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B9144474-1700-E44C-86F8-8B80CE7C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2829B62-A1B4-0443-AA84-F831C9F7F777}"/>
              </a:ext>
            </a:extLst>
          </p:cNvPr>
          <p:cNvGrpSpPr>
            <a:grpSpLocks noChangeAspect="1"/>
          </p:cNvGrpSpPr>
          <p:nvPr/>
        </p:nvGrpSpPr>
        <p:grpSpPr>
          <a:xfrm>
            <a:off x="4517136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565CB135-315B-5945-A66E-13AC3DF86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F5EE6C36-368B-5C4F-948A-D9D95F99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3D5D6C9-1B9D-804D-891C-F7005097BCD9}"/>
              </a:ext>
            </a:extLst>
          </p:cNvPr>
          <p:cNvGrpSpPr>
            <a:grpSpLocks noChangeAspect="1"/>
          </p:cNvGrpSpPr>
          <p:nvPr/>
        </p:nvGrpSpPr>
        <p:grpSpPr>
          <a:xfrm>
            <a:off x="509320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0" name="Freeform 114">
              <a:extLst>
                <a:ext uri="{FF2B5EF4-FFF2-40B4-BE49-F238E27FC236}">
                  <a16:creationId xmlns:a16="http://schemas.microsoft.com/office/drawing/2014/main" id="{962D776F-97DB-0548-9140-1EC2AF3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15">
              <a:extLst>
                <a:ext uri="{FF2B5EF4-FFF2-40B4-BE49-F238E27FC236}">
                  <a16:creationId xmlns:a16="http://schemas.microsoft.com/office/drawing/2014/main" id="{00C9C1DA-FE2F-4042-BB48-72868DEC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F1775B5-B85F-1D49-AED1-A6EBB6DCF78C}"/>
              </a:ext>
            </a:extLst>
          </p:cNvPr>
          <p:cNvGrpSpPr>
            <a:grpSpLocks noChangeAspect="1"/>
          </p:cNvGrpSpPr>
          <p:nvPr/>
        </p:nvGrpSpPr>
        <p:grpSpPr>
          <a:xfrm>
            <a:off x="56692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3" name="Freeform 114">
              <a:extLst>
                <a:ext uri="{FF2B5EF4-FFF2-40B4-BE49-F238E27FC236}">
                  <a16:creationId xmlns:a16="http://schemas.microsoft.com/office/drawing/2014/main" id="{AD182248-7F49-3B49-B722-C720F1C9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5">
              <a:extLst>
                <a:ext uri="{FF2B5EF4-FFF2-40B4-BE49-F238E27FC236}">
                  <a16:creationId xmlns:a16="http://schemas.microsoft.com/office/drawing/2014/main" id="{598C144D-5842-4748-9E53-E6CAF682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04266D0-574F-024B-B24C-A648FCAD9FFA}"/>
              </a:ext>
            </a:extLst>
          </p:cNvPr>
          <p:cNvGrpSpPr>
            <a:grpSpLocks noChangeAspect="1"/>
          </p:cNvGrpSpPr>
          <p:nvPr/>
        </p:nvGrpSpPr>
        <p:grpSpPr>
          <a:xfrm>
            <a:off x="62910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9F16CE61-1A98-1C46-B354-B139CC88C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88FF28B9-556A-E74C-93C1-FE24D8CB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A4EF93D-4D3A-A248-A586-48634B7F517E}"/>
              </a:ext>
            </a:extLst>
          </p:cNvPr>
          <p:cNvGrpSpPr>
            <a:grpSpLocks noChangeAspect="1"/>
          </p:cNvGrpSpPr>
          <p:nvPr/>
        </p:nvGrpSpPr>
        <p:grpSpPr>
          <a:xfrm>
            <a:off x="6903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69632A1B-1AF1-844A-8EE2-DC784544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5">
              <a:extLst>
                <a:ext uri="{FF2B5EF4-FFF2-40B4-BE49-F238E27FC236}">
                  <a16:creationId xmlns:a16="http://schemas.microsoft.com/office/drawing/2014/main" id="{588E6863-D36F-334A-ABA4-5181C672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0713D82D-5B7B-1643-A424-EE28D7F7B112}"/>
              </a:ext>
            </a:extLst>
          </p:cNvPr>
          <p:cNvGrpSpPr>
            <a:grpSpLocks noChangeAspect="1"/>
          </p:cNvGrpSpPr>
          <p:nvPr/>
        </p:nvGrpSpPr>
        <p:grpSpPr>
          <a:xfrm>
            <a:off x="7498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965C8FA2-90CA-7B4E-9A05-2E9EAFFFD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26903F79-1AD6-6249-8555-75E3B0F6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3E9F2A2-9D3B-4B43-8F96-F298038E5FD7}"/>
              </a:ext>
            </a:extLst>
          </p:cNvPr>
          <p:cNvGrpSpPr>
            <a:grpSpLocks noChangeAspect="1"/>
          </p:cNvGrpSpPr>
          <p:nvPr/>
        </p:nvGrpSpPr>
        <p:grpSpPr>
          <a:xfrm>
            <a:off x="80284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38D2D7D1-4FDD-994A-84ED-ABCC8E9C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1D3DDA8B-13E3-B442-8D70-01250488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18F7860-895C-FC42-8583-D64768B09934}"/>
              </a:ext>
            </a:extLst>
          </p:cNvPr>
          <p:cNvGrpSpPr>
            <a:grpSpLocks noChangeAspect="1"/>
          </p:cNvGrpSpPr>
          <p:nvPr/>
        </p:nvGrpSpPr>
        <p:grpSpPr>
          <a:xfrm>
            <a:off x="86136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07E06074-0AFB-244C-8F25-9BA10332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1453DFB5-0054-6046-A535-130759EE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D665BFB-500D-6B48-B692-5E14A85F581E}"/>
              </a:ext>
            </a:extLst>
          </p:cNvPr>
          <p:cNvGrpSpPr>
            <a:grpSpLocks noChangeAspect="1"/>
          </p:cNvGrpSpPr>
          <p:nvPr/>
        </p:nvGrpSpPr>
        <p:grpSpPr>
          <a:xfrm>
            <a:off x="9189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4" name="Freeform 114">
              <a:extLst>
                <a:ext uri="{FF2B5EF4-FFF2-40B4-BE49-F238E27FC236}">
                  <a16:creationId xmlns:a16="http://schemas.microsoft.com/office/drawing/2014/main" id="{71D51A54-A860-EC4C-B42B-1233D3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5">
              <a:extLst>
                <a:ext uri="{FF2B5EF4-FFF2-40B4-BE49-F238E27FC236}">
                  <a16:creationId xmlns:a16="http://schemas.microsoft.com/office/drawing/2014/main" id="{89FC0FA3-1688-8341-9285-79A6AF39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9A5B05A-4C01-8F47-AA55-CB972614CCF1}"/>
              </a:ext>
            </a:extLst>
          </p:cNvPr>
          <p:cNvGrpSpPr>
            <a:grpSpLocks noChangeAspect="1"/>
          </p:cNvGrpSpPr>
          <p:nvPr/>
        </p:nvGrpSpPr>
        <p:grpSpPr>
          <a:xfrm>
            <a:off x="976579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E214CAAD-2D47-E646-A56F-7FDD42279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97D0E958-66B3-6B43-8821-701ACE86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C1A83E7-18D1-F44F-8037-C9A0799677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44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0" name="Freeform 114">
              <a:extLst>
                <a:ext uri="{FF2B5EF4-FFF2-40B4-BE49-F238E27FC236}">
                  <a16:creationId xmlns:a16="http://schemas.microsoft.com/office/drawing/2014/main" id="{3E8F7EDB-9D9A-1949-B683-EDBF91AE7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5">
              <a:extLst>
                <a:ext uri="{FF2B5EF4-FFF2-40B4-BE49-F238E27FC236}">
                  <a16:creationId xmlns:a16="http://schemas.microsoft.com/office/drawing/2014/main" id="{B1F93D22-F311-4C4C-9DF2-D0EE3BE5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8ADBEF3-78B4-3F41-8D23-6D93E62F09AC}"/>
              </a:ext>
            </a:extLst>
          </p:cNvPr>
          <p:cNvGrpSpPr>
            <a:grpSpLocks noChangeAspect="1"/>
          </p:cNvGrpSpPr>
          <p:nvPr/>
        </p:nvGrpSpPr>
        <p:grpSpPr>
          <a:xfrm>
            <a:off x="10927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32B711F6-2B3F-CC46-A3EB-5CCE89AE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90204075-CD38-6945-AFDF-1710DE448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8618B8D-3734-9F4E-A70A-AB4210ACFFEE}"/>
              </a:ext>
            </a:extLst>
          </p:cNvPr>
          <p:cNvGrpSpPr>
            <a:grpSpLocks noChangeAspect="1"/>
          </p:cNvGrpSpPr>
          <p:nvPr/>
        </p:nvGrpSpPr>
        <p:grpSpPr>
          <a:xfrm>
            <a:off x="1150315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6" name="Freeform 114">
              <a:extLst>
                <a:ext uri="{FF2B5EF4-FFF2-40B4-BE49-F238E27FC236}">
                  <a16:creationId xmlns:a16="http://schemas.microsoft.com/office/drawing/2014/main" id="{0B84B482-577A-0D4B-B6D3-ADAA735F6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5">
              <a:extLst>
                <a:ext uri="{FF2B5EF4-FFF2-40B4-BE49-F238E27FC236}">
                  <a16:creationId xmlns:a16="http://schemas.microsoft.com/office/drawing/2014/main" id="{0CE2A5E8-6018-E943-95C7-0B66C93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352D8D0-E6DD-CD4B-82E6-114BBC639240}"/>
              </a:ext>
            </a:extLst>
          </p:cNvPr>
          <p:cNvGrpSpPr>
            <a:grpSpLocks noChangeAspect="1"/>
          </p:cNvGrpSpPr>
          <p:nvPr/>
        </p:nvGrpSpPr>
        <p:grpSpPr>
          <a:xfrm>
            <a:off x="465465" y="4961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F285EFB7-00CF-7046-8419-2B2111567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51959416-FF77-EC4B-A82C-01D7C1D6A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FC79105-55AF-9E43-BE73-D71C5024E3A0}"/>
              </a:ext>
            </a:extLst>
          </p:cNvPr>
          <p:cNvGrpSpPr>
            <a:grpSpLocks noChangeAspect="1"/>
          </p:cNvGrpSpPr>
          <p:nvPr/>
        </p:nvGrpSpPr>
        <p:grpSpPr>
          <a:xfrm>
            <a:off x="10415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2" name="Freeform 114">
              <a:extLst>
                <a:ext uri="{FF2B5EF4-FFF2-40B4-BE49-F238E27FC236}">
                  <a16:creationId xmlns:a16="http://schemas.microsoft.com/office/drawing/2014/main" id="{8DDA8D35-E99F-6341-8D6F-E48873622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5">
              <a:extLst>
                <a:ext uri="{FF2B5EF4-FFF2-40B4-BE49-F238E27FC236}">
                  <a16:creationId xmlns:a16="http://schemas.microsoft.com/office/drawing/2014/main" id="{308F65F3-32A4-3D4C-ABFF-F0A3EC67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B024A0-96FF-9346-AFA4-56D45FFBB0D1}"/>
              </a:ext>
            </a:extLst>
          </p:cNvPr>
          <p:cNvGrpSpPr>
            <a:grpSpLocks noChangeAspect="1"/>
          </p:cNvGrpSpPr>
          <p:nvPr/>
        </p:nvGrpSpPr>
        <p:grpSpPr>
          <a:xfrm>
            <a:off x="1635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5" name="Freeform 114">
              <a:extLst>
                <a:ext uri="{FF2B5EF4-FFF2-40B4-BE49-F238E27FC236}">
                  <a16:creationId xmlns:a16="http://schemas.microsoft.com/office/drawing/2014/main" id="{C15218D8-2AA8-564D-AAFB-670C2AFA1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5">
              <a:extLst>
                <a:ext uri="{FF2B5EF4-FFF2-40B4-BE49-F238E27FC236}">
                  <a16:creationId xmlns:a16="http://schemas.microsoft.com/office/drawing/2014/main" id="{A52E83A0-DD23-1F47-88D0-F2C1CE39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036E435-3801-1549-BC1C-F3DE12B9819F}"/>
              </a:ext>
            </a:extLst>
          </p:cNvPr>
          <p:cNvGrpSpPr>
            <a:grpSpLocks noChangeAspect="1"/>
          </p:cNvGrpSpPr>
          <p:nvPr/>
        </p:nvGrpSpPr>
        <p:grpSpPr>
          <a:xfrm>
            <a:off x="220282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C88734CF-8A41-D940-97FC-19AAD5B60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>
              <a:extLst>
                <a:ext uri="{FF2B5EF4-FFF2-40B4-BE49-F238E27FC236}">
                  <a16:creationId xmlns:a16="http://schemas.microsoft.com/office/drawing/2014/main" id="{73460B45-4AD8-8D4A-87D7-CDBA8BCA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1ED4298F-CFC9-D84E-95F0-62874BF28E1A}"/>
              </a:ext>
            </a:extLst>
          </p:cNvPr>
          <p:cNvGrpSpPr>
            <a:grpSpLocks noChangeAspect="1"/>
          </p:cNvGrpSpPr>
          <p:nvPr/>
        </p:nvGrpSpPr>
        <p:grpSpPr>
          <a:xfrm>
            <a:off x="2778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8F952EB8-891E-9543-A5C9-7F5BD003A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26E8CFE2-87D8-C34E-BAD4-327731C6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356671-8BA6-DD47-B525-16D80109239A}"/>
              </a:ext>
            </a:extLst>
          </p:cNvPr>
          <p:cNvGrpSpPr>
            <a:grpSpLocks noChangeAspect="1"/>
          </p:cNvGrpSpPr>
          <p:nvPr/>
        </p:nvGrpSpPr>
        <p:grpSpPr>
          <a:xfrm>
            <a:off x="33641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4" name="Freeform 114">
              <a:extLst>
                <a:ext uri="{FF2B5EF4-FFF2-40B4-BE49-F238E27FC236}">
                  <a16:creationId xmlns:a16="http://schemas.microsoft.com/office/drawing/2014/main" id="{8C764D2F-1F1E-1D4D-98D6-656BAC71B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5">
              <a:extLst>
                <a:ext uri="{FF2B5EF4-FFF2-40B4-BE49-F238E27FC236}">
                  <a16:creationId xmlns:a16="http://schemas.microsoft.com/office/drawing/2014/main" id="{C4904075-BCD8-C447-B8B9-F3E45EA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FD465D2-2C38-9A4A-B696-623DC804A3E3}"/>
              </a:ext>
            </a:extLst>
          </p:cNvPr>
          <p:cNvGrpSpPr>
            <a:grpSpLocks noChangeAspect="1"/>
          </p:cNvGrpSpPr>
          <p:nvPr/>
        </p:nvGrpSpPr>
        <p:grpSpPr>
          <a:xfrm>
            <a:off x="39401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7" name="Freeform 114">
              <a:extLst>
                <a:ext uri="{FF2B5EF4-FFF2-40B4-BE49-F238E27FC236}">
                  <a16:creationId xmlns:a16="http://schemas.microsoft.com/office/drawing/2014/main" id="{AEDF4F56-B92F-1543-9FA7-88299F4B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5">
              <a:extLst>
                <a:ext uri="{FF2B5EF4-FFF2-40B4-BE49-F238E27FC236}">
                  <a16:creationId xmlns:a16="http://schemas.microsoft.com/office/drawing/2014/main" id="{EFAC5558-D461-B045-8338-9C532ABD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187F9B4-96B0-1C41-A334-294BDB546B90}"/>
              </a:ext>
            </a:extLst>
          </p:cNvPr>
          <p:cNvGrpSpPr>
            <a:grpSpLocks noChangeAspect="1"/>
          </p:cNvGrpSpPr>
          <p:nvPr/>
        </p:nvGrpSpPr>
        <p:grpSpPr>
          <a:xfrm>
            <a:off x="4525401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0" name="Freeform 114">
              <a:extLst>
                <a:ext uri="{FF2B5EF4-FFF2-40B4-BE49-F238E27FC236}">
                  <a16:creationId xmlns:a16="http://schemas.microsoft.com/office/drawing/2014/main" id="{15427EED-D261-DE4C-BD21-03EC2834D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>
              <a:extLst>
                <a:ext uri="{FF2B5EF4-FFF2-40B4-BE49-F238E27FC236}">
                  <a16:creationId xmlns:a16="http://schemas.microsoft.com/office/drawing/2014/main" id="{C80674EC-0EB0-B541-AF1F-28B24F8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6A67D55-3FC4-2B4D-AB5E-1A94F4DA2ABD}"/>
              </a:ext>
            </a:extLst>
          </p:cNvPr>
          <p:cNvGrpSpPr>
            <a:grpSpLocks noChangeAspect="1"/>
          </p:cNvGrpSpPr>
          <p:nvPr/>
        </p:nvGrpSpPr>
        <p:grpSpPr>
          <a:xfrm>
            <a:off x="510147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3" name="Freeform 114">
              <a:extLst>
                <a:ext uri="{FF2B5EF4-FFF2-40B4-BE49-F238E27FC236}">
                  <a16:creationId xmlns:a16="http://schemas.microsoft.com/office/drawing/2014/main" id="{13C46E70-854F-5F49-B14D-7C5E8B97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5">
              <a:extLst>
                <a:ext uri="{FF2B5EF4-FFF2-40B4-BE49-F238E27FC236}">
                  <a16:creationId xmlns:a16="http://schemas.microsoft.com/office/drawing/2014/main" id="{63A4276C-7619-B949-90F2-E1FF2E3A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83FB3BFE-4BA5-D641-B0E0-6F3CC08D9E2D}"/>
              </a:ext>
            </a:extLst>
          </p:cNvPr>
          <p:cNvGrpSpPr>
            <a:grpSpLocks noChangeAspect="1"/>
          </p:cNvGrpSpPr>
          <p:nvPr/>
        </p:nvGrpSpPr>
        <p:grpSpPr>
          <a:xfrm>
            <a:off x="56775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6" name="Freeform 114">
              <a:extLst>
                <a:ext uri="{FF2B5EF4-FFF2-40B4-BE49-F238E27FC236}">
                  <a16:creationId xmlns:a16="http://schemas.microsoft.com/office/drawing/2014/main" id="{BCD177B3-7611-8B40-97C0-D0F8FE0A7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5">
              <a:extLst>
                <a:ext uri="{FF2B5EF4-FFF2-40B4-BE49-F238E27FC236}">
                  <a16:creationId xmlns:a16="http://schemas.microsoft.com/office/drawing/2014/main" id="{AD1C9003-85CC-774B-8511-A9E955DA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1736B74-BBF6-9848-9B60-84201D70C175}"/>
              </a:ext>
            </a:extLst>
          </p:cNvPr>
          <p:cNvGrpSpPr>
            <a:grpSpLocks noChangeAspect="1"/>
          </p:cNvGrpSpPr>
          <p:nvPr/>
        </p:nvGrpSpPr>
        <p:grpSpPr>
          <a:xfrm>
            <a:off x="62993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9" name="Freeform 114">
              <a:extLst>
                <a:ext uri="{FF2B5EF4-FFF2-40B4-BE49-F238E27FC236}">
                  <a16:creationId xmlns:a16="http://schemas.microsoft.com/office/drawing/2014/main" id="{4EBC63A1-A9A3-4245-9D54-9D7CF1743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5">
              <a:extLst>
                <a:ext uri="{FF2B5EF4-FFF2-40B4-BE49-F238E27FC236}">
                  <a16:creationId xmlns:a16="http://schemas.microsoft.com/office/drawing/2014/main" id="{ACC10FC6-7D81-F143-AAB2-5B29A661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AED93AD-B281-7A46-9AD9-417646ADBDEB}"/>
              </a:ext>
            </a:extLst>
          </p:cNvPr>
          <p:cNvGrpSpPr>
            <a:grpSpLocks noChangeAspect="1"/>
          </p:cNvGrpSpPr>
          <p:nvPr/>
        </p:nvGrpSpPr>
        <p:grpSpPr>
          <a:xfrm>
            <a:off x="6911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2" name="Freeform 114">
              <a:extLst>
                <a:ext uri="{FF2B5EF4-FFF2-40B4-BE49-F238E27FC236}">
                  <a16:creationId xmlns:a16="http://schemas.microsoft.com/office/drawing/2014/main" id="{3D2EBEBF-1D97-6E47-8584-F0B5BF4A4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5">
              <a:extLst>
                <a:ext uri="{FF2B5EF4-FFF2-40B4-BE49-F238E27FC236}">
                  <a16:creationId xmlns:a16="http://schemas.microsoft.com/office/drawing/2014/main" id="{B705566C-8883-A342-9D3D-561CE921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2942BCD-5163-4D47-97CE-1214046EC48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5" name="Freeform 114">
              <a:extLst>
                <a:ext uri="{FF2B5EF4-FFF2-40B4-BE49-F238E27FC236}">
                  <a16:creationId xmlns:a16="http://schemas.microsoft.com/office/drawing/2014/main" id="{46B7E282-20DD-FA4B-B428-E4509558E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5">
              <a:extLst>
                <a:ext uri="{FF2B5EF4-FFF2-40B4-BE49-F238E27FC236}">
                  <a16:creationId xmlns:a16="http://schemas.microsoft.com/office/drawing/2014/main" id="{7A365ACA-F1CB-5749-989F-AAF46234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3BB6ACF-8632-F945-834C-DF5DC4C4E486}"/>
              </a:ext>
            </a:extLst>
          </p:cNvPr>
          <p:cNvGrpSpPr>
            <a:grpSpLocks noChangeAspect="1"/>
          </p:cNvGrpSpPr>
          <p:nvPr/>
        </p:nvGrpSpPr>
        <p:grpSpPr>
          <a:xfrm>
            <a:off x="80366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8" name="Freeform 114">
              <a:extLst>
                <a:ext uri="{FF2B5EF4-FFF2-40B4-BE49-F238E27FC236}">
                  <a16:creationId xmlns:a16="http://schemas.microsoft.com/office/drawing/2014/main" id="{2CC3BAA1-40CC-BE44-B0B1-358F6C751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5">
              <a:extLst>
                <a:ext uri="{FF2B5EF4-FFF2-40B4-BE49-F238E27FC236}">
                  <a16:creationId xmlns:a16="http://schemas.microsoft.com/office/drawing/2014/main" id="{EA90EA2D-DFA3-8849-9ECF-6B6999C3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CA6DFB72-2DE0-E14A-9668-76ED1E4C4029}"/>
              </a:ext>
            </a:extLst>
          </p:cNvPr>
          <p:cNvGrpSpPr>
            <a:grpSpLocks noChangeAspect="1"/>
          </p:cNvGrpSpPr>
          <p:nvPr/>
        </p:nvGrpSpPr>
        <p:grpSpPr>
          <a:xfrm>
            <a:off x="86219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36B5E409-68AC-3D42-95E4-A60FDC49B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07F88D46-74D7-8A42-B08D-15072F16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ABEABC15-6765-2C4B-9677-D8F1FF086A10}"/>
              </a:ext>
            </a:extLst>
          </p:cNvPr>
          <p:cNvGrpSpPr>
            <a:grpSpLocks noChangeAspect="1"/>
          </p:cNvGrpSpPr>
          <p:nvPr/>
        </p:nvGrpSpPr>
        <p:grpSpPr>
          <a:xfrm>
            <a:off x="9197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4" name="Freeform 114">
              <a:extLst>
                <a:ext uri="{FF2B5EF4-FFF2-40B4-BE49-F238E27FC236}">
                  <a16:creationId xmlns:a16="http://schemas.microsoft.com/office/drawing/2014/main" id="{C20BF5AF-ED5C-ED4F-919D-8225D720A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5">
              <a:extLst>
                <a:ext uri="{FF2B5EF4-FFF2-40B4-BE49-F238E27FC236}">
                  <a16:creationId xmlns:a16="http://schemas.microsoft.com/office/drawing/2014/main" id="{5DB48620-2555-0E4E-8E02-865B3557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46FE4A-E1FA-2B47-ACCE-52B3C353DF0D}"/>
              </a:ext>
            </a:extLst>
          </p:cNvPr>
          <p:cNvGrpSpPr>
            <a:grpSpLocks noChangeAspect="1"/>
          </p:cNvGrpSpPr>
          <p:nvPr/>
        </p:nvGrpSpPr>
        <p:grpSpPr>
          <a:xfrm>
            <a:off x="977405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7" name="Freeform 114">
              <a:extLst>
                <a:ext uri="{FF2B5EF4-FFF2-40B4-BE49-F238E27FC236}">
                  <a16:creationId xmlns:a16="http://schemas.microsoft.com/office/drawing/2014/main" id="{22ECFD11-8FE3-2E4E-8B2B-CC961E806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5">
              <a:extLst>
                <a:ext uri="{FF2B5EF4-FFF2-40B4-BE49-F238E27FC236}">
                  <a16:creationId xmlns:a16="http://schemas.microsoft.com/office/drawing/2014/main" id="{D6AEB8EB-627E-AE47-A112-4A0024C7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5EDBCF6-8428-0040-85A3-B79BC05C0761}"/>
              </a:ext>
            </a:extLst>
          </p:cNvPr>
          <p:cNvGrpSpPr>
            <a:grpSpLocks noChangeAspect="1"/>
          </p:cNvGrpSpPr>
          <p:nvPr/>
        </p:nvGrpSpPr>
        <p:grpSpPr>
          <a:xfrm>
            <a:off x="1038670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0" name="Freeform 114">
              <a:extLst>
                <a:ext uri="{FF2B5EF4-FFF2-40B4-BE49-F238E27FC236}">
                  <a16:creationId xmlns:a16="http://schemas.microsoft.com/office/drawing/2014/main" id="{25EBF567-8A08-BC42-8855-A04970F8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5">
              <a:extLst>
                <a:ext uri="{FF2B5EF4-FFF2-40B4-BE49-F238E27FC236}">
                  <a16:creationId xmlns:a16="http://schemas.microsoft.com/office/drawing/2014/main" id="{46F77367-88E4-3748-B52C-11C882A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C910CAE0-54AE-CA40-A261-21496F410378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3" name="Freeform 114">
              <a:extLst>
                <a:ext uri="{FF2B5EF4-FFF2-40B4-BE49-F238E27FC236}">
                  <a16:creationId xmlns:a16="http://schemas.microsoft.com/office/drawing/2014/main" id="{AEA66CEE-83FE-F340-AF07-385CA9DC0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5">
              <a:extLst>
                <a:ext uri="{FF2B5EF4-FFF2-40B4-BE49-F238E27FC236}">
                  <a16:creationId xmlns:a16="http://schemas.microsoft.com/office/drawing/2014/main" id="{9CA65D4E-DB95-A24D-BFE5-6A74B2E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1B95B4F-8785-4440-B54C-2B2C66D288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41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6" name="Freeform 114">
              <a:extLst>
                <a:ext uri="{FF2B5EF4-FFF2-40B4-BE49-F238E27FC236}">
                  <a16:creationId xmlns:a16="http://schemas.microsoft.com/office/drawing/2014/main" id="{59AE463B-7E6A-3941-BD2D-0C22766EA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5">
              <a:extLst>
                <a:ext uri="{FF2B5EF4-FFF2-40B4-BE49-F238E27FC236}">
                  <a16:creationId xmlns:a16="http://schemas.microsoft.com/office/drawing/2014/main" id="{ECA95470-57F8-8945-B044-7073AD02C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1F333FB-41E5-E54A-A4E3-64FE3C0DEB53}"/>
              </a:ext>
            </a:extLst>
          </p:cNvPr>
          <p:cNvGrpSpPr>
            <a:grpSpLocks noChangeAspect="1"/>
          </p:cNvGrpSpPr>
          <p:nvPr/>
        </p:nvGrpSpPr>
        <p:grpSpPr>
          <a:xfrm>
            <a:off x="465893" y="4384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9" name="Freeform 114">
              <a:extLst>
                <a:ext uri="{FF2B5EF4-FFF2-40B4-BE49-F238E27FC236}">
                  <a16:creationId xmlns:a16="http://schemas.microsoft.com/office/drawing/2014/main" id="{D3A7BD68-DE79-E547-A0CA-819C6B65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>
              <a:extLst>
                <a:ext uri="{FF2B5EF4-FFF2-40B4-BE49-F238E27FC236}">
                  <a16:creationId xmlns:a16="http://schemas.microsoft.com/office/drawing/2014/main" id="{B8420779-823C-3F4D-9BCD-04469811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A642404-0995-0244-8C94-DA982FA2218A}"/>
              </a:ext>
            </a:extLst>
          </p:cNvPr>
          <p:cNvGrpSpPr>
            <a:grpSpLocks noChangeAspect="1"/>
          </p:cNvGrpSpPr>
          <p:nvPr/>
        </p:nvGrpSpPr>
        <p:grpSpPr>
          <a:xfrm>
            <a:off x="10419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id="{DA49ECF6-15A4-9D41-A987-F69B81CAF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id="{EB017760-F0A0-0948-893F-9D3CA887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9620B99-20DB-6745-9164-C4018F66AA8F}"/>
              </a:ext>
            </a:extLst>
          </p:cNvPr>
          <p:cNvGrpSpPr>
            <a:grpSpLocks noChangeAspect="1"/>
          </p:cNvGrpSpPr>
          <p:nvPr/>
        </p:nvGrpSpPr>
        <p:grpSpPr>
          <a:xfrm>
            <a:off x="1636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5" name="Freeform 114">
              <a:extLst>
                <a:ext uri="{FF2B5EF4-FFF2-40B4-BE49-F238E27FC236}">
                  <a16:creationId xmlns:a16="http://schemas.microsoft.com/office/drawing/2014/main" id="{30D1A027-02F6-CC4B-8357-4327F07E4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15">
              <a:extLst>
                <a:ext uri="{FF2B5EF4-FFF2-40B4-BE49-F238E27FC236}">
                  <a16:creationId xmlns:a16="http://schemas.microsoft.com/office/drawing/2014/main" id="{288A93CD-63BF-CC45-8B33-D387367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81E4B46-52BB-C24D-B0ED-ECFC0D591388}"/>
              </a:ext>
            </a:extLst>
          </p:cNvPr>
          <p:cNvGrpSpPr>
            <a:grpSpLocks noChangeAspect="1"/>
          </p:cNvGrpSpPr>
          <p:nvPr/>
        </p:nvGrpSpPr>
        <p:grpSpPr>
          <a:xfrm>
            <a:off x="220325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8" name="Freeform 114">
              <a:extLst>
                <a:ext uri="{FF2B5EF4-FFF2-40B4-BE49-F238E27FC236}">
                  <a16:creationId xmlns:a16="http://schemas.microsoft.com/office/drawing/2014/main" id="{AC582E9C-6C92-134C-8E5F-DFAF9A82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32882E43-D82B-5148-8A92-0DFA63F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9EF482-62F5-8344-8871-F6F8D7AB7100}"/>
              </a:ext>
            </a:extLst>
          </p:cNvPr>
          <p:cNvGrpSpPr>
            <a:grpSpLocks noChangeAspect="1"/>
          </p:cNvGrpSpPr>
          <p:nvPr/>
        </p:nvGrpSpPr>
        <p:grpSpPr>
          <a:xfrm>
            <a:off x="2779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D35C013D-B700-5F49-89D9-794B1FF58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261E1E3A-1025-7B4E-AD67-2BDFC8F2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5EDA6B1D-7FAF-7A49-A190-4EFA26F9467B}"/>
              </a:ext>
            </a:extLst>
          </p:cNvPr>
          <p:cNvGrpSpPr>
            <a:grpSpLocks noChangeAspect="1"/>
          </p:cNvGrpSpPr>
          <p:nvPr/>
        </p:nvGrpSpPr>
        <p:grpSpPr>
          <a:xfrm>
            <a:off x="33645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4" name="Freeform 114">
              <a:extLst>
                <a:ext uri="{FF2B5EF4-FFF2-40B4-BE49-F238E27FC236}">
                  <a16:creationId xmlns:a16="http://schemas.microsoft.com/office/drawing/2014/main" id="{1FC29B50-B59C-9445-AC9E-247FE4918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5">
              <a:extLst>
                <a:ext uri="{FF2B5EF4-FFF2-40B4-BE49-F238E27FC236}">
                  <a16:creationId xmlns:a16="http://schemas.microsoft.com/office/drawing/2014/main" id="{696F5DC8-825C-F84E-BC7A-904F8F4C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CDEEE69-F5CB-5E4C-98CA-B1E6C1D6AAC7}"/>
              </a:ext>
            </a:extLst>
          </p:cNvPr>
          <p:cNvGrpSpPr>
            <a:grpSpLocks noChangeAspect="1"/>
          </p:cNvGrpSpPr>
          <p:nvPr/>
        </p:nvGrpSpPr>
        <p:grpSpPr>
          <a:xfrm>
            <a:off x="39406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7" name="Freeform 114">
              <a:extLst>
                <a:ext uri="{FF2B5EF4-FFF2-40B4-BE49-F238E27FC236}">
                  <a16:creationId xmlns:a16="http://schemas.microsoft.com/office/drawing/2014/main" id="{86DD26C6-A847-7841-813A-7AA83746C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5">
              <a:extLst>
                <a:ext uri="{FF2B5EF4-FFF2-40B4-BE49-F238E27FC236}">
                  <a16:creationId xmlns:a16="http://schemas.microsoft.com/office/drawing/2014/main" id="{615DDF06-3DC6-274E-8F24-B17F531C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6429EDEB-5833-524F-95B6-D4AEC9FD12B2}"/>
              </a:ext>
            </a:extLst>
          </p:cNvPr>
          <p:cNvGrpSpPr>
            <a:grpSpLocks noChangeAspect="1"/>
          </p:cNvGrpSpPr>
          <p:nvPr/>
        </p:nvGrpSpPr>
        <p:grpSpPr>
          <a:xfrm>
            <a:off x="4525829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0" name="Freeform 114">
              <a:extLst>
                <a:ext uri="{FF2B5EF4-FFF2-40B4-BE49-F238E27FC236}">
                  <a16:creationId xmlns:a16="http://schemas.microsoft.com/office/drawing/2014/main" id="{F3E99C76-B8BE-8F47-B826-85E790289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5">
              <a:extLst>
                <a:ext uri="{FF2B5EF4-FFF2-40B4-BE49-F238E27FC236}">
                  <a16:creationId xmlns:a16="http://schemas.microsoft.com/office/drawing/2014/main" id="{959F341D-1DD9-3B45-BF8D-D2D5C579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992C9-7122-CC46-BA99-13EC9112F569}"/>
              </a:ext>
            </a:extLst>
          </p:cNvPr>
          <p:cNvGrpSpPr>
            <a:grpSpLocks noChangeAspect="1"/>
          </p:cNvGrpSpPr>
          <p:nvPr/>
        </p:nvGrpSpPr>
        <p:grpSpPr>
          <a:xfrm>
            <a:off x="510190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3" name="Freeform 114">
              <a:extLst>
                <a:ext uri="{FF2B5EF4-FFF2-40B4-BE49-F238E27FC236}">
                  <a16:creationId xmlns:a16="http://schemas.microsoft.com/office/drawing/2014/main" id="{8F4E350A-AFB2-B24F-B80A-FDB3DC207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15">
              <a:extLst>
                <a:ext uri="{FF2B5EF4-FFF2-40B4-BE49-F238E27FC236}">
                  <a16:creationId xmlns:a16="http://schemas.microsoft.com/office/drawing/2014/main" id="{4CBB8B0F-C992-F641-8AF8-4870769E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36996D-DCEF-E643-9CEB-718952A6C404}"/>
              </a:ext>
            </a:extLst>
          </p:cNvPr>
          <p:cNvGrpSpPr>
            <a:grpSpLocks noChangeAspect="1"/>
          </p:cNvGrpSpPr>
          <p:nvPr/>
        </p:nvGrpSpPr>
        <p:grpSpPr>
          <a:xfrm>
            <a:off x="56779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6" name="Freeform 114">
              <a:extLst>
                <a:ext uri="{FF2B5EF4-FFF2-40B4-BE49-F238E27FC236}">
                  <a16:creationId xmlns:a16="http://schemas.microsoft.com/office/drawing/2014/main" id="{D0AD4377-3965-804F-95F5-307A4C004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5">
              <a:extLst>
                <a:ext uri="{FF2B5EF4-FFF2-40B4-BE49-F238E27FC236}">
                  <a16:creationId xmlns:a16="http://schemas.microsoft.com/office/drawing/2014/main" id="{EB4E09B3-7225-B741-99CC-F050AE82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3C03DE6-F285-BE4D-BF36-CC7A1E4B94E7}"/>
              </a:ext>
            </a:extLst>
          </p:cNvPr>
          <p:cNvGrpSpPr>
            <a:grpSpLocks noChangeAspect="1"/>
          </p:cNvGrpSpPr>
          <p:nvPr/>
        </p:nvGrpSpPr>
        <p:grpSpPr>
          <a:xfrm>
            <a:off x="62997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9" name="Freeform 114">
              <a:extLst>
                <a:ext uri="{FF2B5EF4-FFF2-40B4-BE49-F238E27FC236}">
                  <a16:creationId xmlns:a16="http://schemas.microsoft.com/office/drawing/2014/main" id="{FC4BC40F-285B-5940-95A2-44968BE02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5">
              <a:extLst>
                <a:ext uri="{FF2B5EF4-FFF2-40B4-BE49-F238E27FC236}">
                  <a16:creationId xmlns:a16="http://schemas.microsoft.com/office/drawing/2014/main" id="{FA6965D9-ED28-FD48-9C91-495BB08B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8D6394F-D359-454A-B29D-50A6F966D317}"/>
              </a:ext>
            </a:extLst>
          </p:cNvPr>
          <p:cNvGrpSpPr>
            <a:grpSpLocks noChangeAspect="1"/>
          </p:cNvGrpSpPr>
          <p:nvPr/>
        </p:nvGrpSpPr>
        <p:grpSpPr>
          <a:xfrm>
            <a:off x="6912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2" name="Freeform 114">
              <a:extLst>
                <a:ext uri="{FF2B5EF4-FFF2-40B4-BE49-F238E27FC236}">
                  <a16:creationId xmlns:a16="http://schemas.microsoft.com/office/drawing/2014/main" id="{0A203CF7-5031-3041-9BBC-4D3506432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D50C7B8A-D827-EC4E-8F12-568B4247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0381BE4-5B1E-3647-92A4-5C38152F63FF}"/>
              </a:ext>
            </a:extLst>
          </p:cNvPr>
          <p:cNvGrpSpPr>
            <a:grpSpLocks noChangeAspect="1"/>
          </p:cNvGrpSpPr>
          <p:nvPr/>
        </p:nvGrpSpPr>
        <p:grpSpPr>
          <a:xfrm>
            <a:off x="7506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5" name="Freeform 114">
              <a:extLst>
                <a:ext uri="{FF2B5EF4-FFF2-40B4-BE49-F238E27FC236}">
                  <a16:creationId xmlns:a16="http://schemas.microsoft.com/office/drawing/2014/main" id="{5E423E41-2058-5143-9ECD-3531AAFB2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8352CB2D-AB5B-E64E-A371-30253F7C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F379B224-9F55-8647-9D4D-426876D2CA36}"/>
              </a:ext>
            </a:extLst>
          </p:cNvPr>
          <p:cNvGrpSpPr>
            <a:grpSpLocks noChangeAspect="1"/>
          </p:cNvGrpSpPr>
          <p:nvPr/>
        </p:nvGrpSpPr>
        <p:grpSpPr>
          <a:xfrm>
            <a:off x="80371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7BD73926-9820-4540-9348-AE8633190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9460EA88-F676-E748-A3CC-33D18928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BCA64ECA-CEAA-1649-A16D-9D5C861614A1}"/>
              </a:ext>
            </a:extLst>
          </p:cNvPr>
          <p:cNvGrpSpPr>
            <a:grpSpLocks noChangeAspect="1"/>
          </p:cNvGrpSpPr>
          <p:nvPr/>
        </p:nvGrpSpPr>
        <p:grpSpPr>
          <a:xfrm>
            <a:off x="86223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1" name="Freeform 114">
              <a:extLst>
                <a:ext uri="{FF2B5EF4-FFF2-40B4-BE49-F238E27FC236}">
                  <a16:creationId xmlns:a16="http://schemas.microsoft.com/office/drawing/2014/main" id="{A06E40AD-6557-3144-B05D-6B954F3AD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">
              <a:extLst>
                <a:ext uri="{FF2B5EF4-FFF2-40B4-BE49-F238E27FC236}">
                  <a16:creationId xmlns:a16="http://schemas.microsoft.com/office/drawing/2014/main" id="{00FA4B2C-3FF4-7B4E-9DBB-C7326071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9CF160-7DB9-AA46-AD8D-15C9B330EE0E}"/>
              </a:ext>
            </a:extLst>
          </p:cNvPr>
          <p:cNvGrpSpPr>
            <a:grpSpLocks noChangeAspect="1"/>
          </p:cNvGrpSpPr>
          <p:nvPr/>
        </p:nvGrpSpPr>
        <p:grpSpPr>
          <a:xfrm>
            <a:off x="9198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4" name="Freeform 114">
              <a:extLst>
                <a:ext uri="{FF2B5EF4-FFF2-40B4-BE49-F238E27FC236}">
                  <a16:creationId xmlns:a16="http://schemas.microsoft.com/office/drawing/2014/main" id="{AFBA59BD-ED34-744F-AB67-5F9F3B4E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">
              <a:extLst>
                <a:ext uri="{FF2B5EF4-FFF2-40B4-BE49-F238E27FC236}">
                  <a16:creationId xmlns:a16="http://schemas.microsoft.com/office/drawing/2014/main" id="{515E0C39-318F-B84B-96DE-01BE4D2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B04BF3D-AEDC-9E4F-BCAA-E41E296B2B87}"/>
              </a:ext>
            </a:extLst>
          </p:cNvPr>
          <p:cNvGrpSpPr>
            <a:grpSpLocks noChangeAspect="1"/>
          </p:cNvGrpSpPr>
          <p:nvPr/>
        </p:nvGrpSpPr>
        <p:grpSpPr>
          <a:xfrm>
            <a:off x="977448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7" name="Freeform 114">
              <a:extLst>
                <a:ext uri="{FF2B5EF4-FFF2-40B4-BE49-F238E27FC236}">
                  <a16:creationId xmlns:a16="http://schemas.microsoft.com/office/drawing/2014/main" id="{92E5F50E-88FA-7B40-A74A-A2D710929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5">
              <a:extLst>
                <a:ext uri="{FF2B5EF4-FFF2-40B4-BE49-F238E27FC236}">
                  <a16:creationId xmlns:a16="http://schemas.microsoft.com/office/drawing/2014/main" id="{AE3A7E54-FD8F-F440-9B86-F8A7D116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69918C7-2D1D-DF45-A122-F58AB80E5E4C}"/>
              </a:ext>
            </a:extLst>
          </p:cNvPr>
          <p:cNvGrpSpPr>
            <a:grpSpLocks noChangeAspect="1"/>
          </p:cNvGrpSpPr>
          <p:nvPr/>
        </p:nvGrpSpPr>
        <p:grpSpPr>
          <a:xfrm>
            <a:off x="1038713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0" name="Freeform 114">
              <a:extLst>
                <a:ext uri="{FF2B5EF4-FFF2-40B4-BE49-F238E27FC236}">
                  <a16:creationId xmlns:a16="http://schemas.microsoft.com/office/drawing/2014/main" id="{2327941D-1AB6-924E-827F-5116D6A64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5">
              <a:extLst>
                <a:ext uri="{FF2B5EF4-FFF2-40B4-BE49-F238E27FC236}">
                  <a16:creationId xmlns:a16="http://schemas.microsoft.com/office/drawing/2014/main" id="{F611CA2D-331A-BC44-8967-39E936DC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CC714DD-8B7B-EF4B-803E-DD4281CBF19F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3" name="Freeform 114">
              <a:extLst>
                <a:ext uri="{FF2B5EF4-FFF2-40B4-BE49-F238E27FC236}">
                  <a16:creationId xmlns:a16="http://schemas.microsoft.com/office/drawing/2014/main" id="{05F14348-4C21-634C-8A34-6AEF65D4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>
              <a:extLst>
                <a:ext uri="{FF2B5EF4-FFF2-40B4-BE49-F238E27FC236}">
                  <a16:creationId xmlns:a16="http://schemas.microsoft.com/office/drawing/2014/main" id="{DE3272A5-5EBF-B847-880C-AE64A818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274B31A-1852-7A46-B424-D0981354E9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84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6" name="Freeform 114">
              <a:extLst>
                <a:ext uri="{FF2B5EF4-FFF2-40B4-BE49-F238E27FC236}">
                  <a16:creationId xmlns:a16="http://schemas.microsoft.com/office/drawing/2014/main" id="{BF2FAD73-473F-2D42-8E76-4D38C5E5F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5">
              <a:extLst>
                <a:ext uri="{FF2B5EF4-FFF2-40B4-BE49-F238E27FC236}">
                  <a16:creationId xmlns:a16="http://schemas.microsoft.com/office/drawing/2014/main" id="{5F7563CC-4A70-7943-86C6-EE296D2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D04AB7F-AC13-794F-8525-0AC008489654}"/>
              </a:ext>
            </a:extLst>
          </p:cNvPr>
          <p:cNvGrpSpPr>
            <a:grpSpLocks noChangeAspect="1"/>
          </p:cNvGrpSpPr>
          <p:nvPr/>
        </p:nvGrpSpPr>
        <p:grpSpPr>
          <a:xfrm>
            <a:off x="474158" y="3810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EEF92B53-3128-C544-8774-F2CC451EC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7F5E3BC2-2E98-6C43-A057-E63EDCAF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72D5EEAC-CC39-FF49-915B-A82E64BA65A6}"/>
              </a:ext>
            </a:extLst>
          </p:cNvPr>
          <p:cNvGrpSpPr>
            <a:grpSpLocks noChangeAspect="1"/>
          </p:cNvGrpSpPr>
          <p:nvPr/>
        </p:nvGrpSpPr>
        <p:grpSpPr>
          <a:xfrm>
            <a:off x="10502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7CE9BDC7-9084-BA45-B309-45BC4263A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9F0DB057-2E2F-C944-943A-8F000713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5DE1E1-ADEF-AB4E-8894-CE5FD19BEDD4}"/>
              </a:ext>
            </a:extLst>
          </p:cNvPr>
          <p:cNvGrpSpPr>
            <a:grpSpLocks noChangeAspect="1"/>
          </p:cNvGrpSpPr>
          <p:nvPr/>
        </p:nvGrpSpPr>
        <p:grpSpPr>
          <a:xfrm>
            <a:off x="1644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5" name="Freeform 114">
              <a:extLst>
                <a:ext uri="{FF2B5EF4-FFF2-40B4-BE49-F238E27FC236}">
                  <a16:creationId xmlns:a16="http://schemas.microsoft.com/office/drawing/2014/main" id="{44A9A7DA-2F5D-E84D-86F7-F3FCDFD3E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A5FC20E6-A6A5-4B40-B97F-6036140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04FE580-C95B-474F-883D-A88FBF8EE780}"/>
              </a:ext>
            </a:extLst>
          </p:cNvPr>
          <p:cNvGrpSpPr>
            <a:grpSpLocks noChangeAspect="1"/>
          </p:cNvGrpSpPr>
          <p:nvPr/>
        </p:nvGrpSpPr>
        <p:grpSpPr>
          <a:xfrm>
            <a:off x="221151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8" name="Freeform 114">
              <a:extLst>
                <a:ext uri="{FF2B5EF4-FFF2-40B4-BE49-F238E27FC236}">
                  <a16:creationId xmlns:a16="http://schemas.microsoft.com/office/drawing/2014/main" id="{AC3DA906-E1AF-DF43-A0DF-F8A1F18605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5">
              <a:extLst>
                <a:ext uri="{FF2B5EF4-FFF2-40B4-BE49-F238E27FC236}">
                  <a16:creationId xmlns:a16="http://schemas.microsoft.com/office/drawing/2014/main" id="{C3EB074A-5A7B-144B-ABA4-E95DB227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7EA5C07-EC27-7741-853A-FD6AC5319F6B}"/>
              </a:ext>
            </a:extLst>
          </p:cNvPr>
          <p:cNvGrpSpPr>
            <a:grpSpLocks noChangeAspect="1"/>
          </p:cNvGrpSpPr>
          <p:nvPr/>
        </p:nvGrpSpPr>
        <p:grpSpPr>
          <a:xfrm>
            <a:off x="2787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1" name="Freeform 114">
              <a:extLst>
                <a:ext uri="{FF2B5EF4-FFF2-40B4-BE49-F238E27FC236}">
                  <a16:creationId xmlns:a16="http://schemas.microsoft.com/office/drawing/2014/main" id="{7120A601-6298-8048-A800-D3F3F0235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5">
              <a:extLst>
                <a:ext uri="{FF2B5EF4-FFF2-40B4-BE49-F238E27FC236}">
                  <a16:creationId xmlns:a16="http://schemas.microsoft.com/office/drawing/2014/main" id="{E4E20098-0612-A14B-9E9C-5786D763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201AACDE-FE4E-FC44-AD02-DD35C0862693}"/>
              </a:ext>
            </a:extLst>
          </p:cNvPr>
          <p:cNvGrpSpPr>
            <a:grpSpLocks noChangeAspect="1"/>
          </p:cNvGrpSpPr>
          <p:nvPr/>
        </p:nvGrpSpPr>
        <p:grpSpPr>
          <a:xfrm>
            <a:off x="33728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A1EC01F5-E9F5-2741-83FC-ADA74244E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3B06D96B-23CD-8047-9AA0-E6660A3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B4E1989D-D073-2547-B55E-06851061D9CF}"/>
              </a:ext>
            </a:extLst>
          </p:cNvPr>
          <p:cNvGrpSpPr>
            <a:grpSpLocks noChangeAspect="1"/>
          </p:cNvGrpSpPr>
          <p:nvPr/>
        </p:nvGrpSpPr>
        <p:grpSpPr>
          <a:xfrm>
            <a:off x="39488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619614F2-E80D-154A-B052-4A49A6B04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41A9EB99-EF9C-9747-A75C-CEE94904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A76C126-6D0F-D24B-A0F9-E2690746D614}"/>
              </a:ext>
            </a:extLst>
          </p:cNvPr>
          <p:cNvGrpSpPr>
            <a:grpSpLocks noChangeAspect="1"/>
          </p:cNvGrpSpPr>
          <p:nvPr/>
        </p:nvGrpSpPr>
        <p:grpSpPr>
          <a:xfrm>
            <a:off x="4534094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2DD30EDC-9A1B-1842-9604-C5E7B58D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F1F38EB1-816D-7B42-ACE7-83AFE93B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F10E8061-F0E2-9C45-AE83-56913DEBD132}"/>
              </a:ext>
            </a:extLst>
          </p:cNvPr>
          <p:cNvGrpSpPr>
            <a:grpSpLocks noChangeAspect="1"/>
          </p:cNvGrpSpPr>
          <p:nvPr/>
        </p:nvGrpSpPr>
        <p:grpSpPr>
          <a:xfrm>
            <a:off x="511016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3" name="Freeform 114">
              <a:extLst>
                <a:ext uri="{FF2B5EF4-FFF2-40B4-BE49-F238E27FC236}">
                  <a16:creationId xmlns:a16="http://schemas.microsoft.com/office/drawing/2014/main" id="{07B6DB14-3AE4-424F-89A8-0107996F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5">
              <a:extLst>
                <a:ext uri="{FF2B5EF4-FFF2-40B4-BE49-F238E27FC236}">
                  <a16:creationId xmlns:a16="http://schemas.microsoft.com/office/drawing/2014/main" id="{43DE8501-4484-DA47-A138-04AF7006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E4CE960-05F8-484C-B400-9F274489F9A6}"/>
              </a:ext>
            </a:extLst>
          </p:cNvPr>
          <p:cNvGrpSpPr>
            <a:grpSpLocks noChangeAspect="1"/>
          </p:cNvGrpSpPr>
          <p:nvPr/>
        </p:nvGrpSpPr>
        <p:grpSpPr>
          <a:xfrm>
            <a:off x="56862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6" name="Freeform 114">
              <a:extLst>
                <a:ext uri="{FF2B5EF4-FFF2-40B4-BE49-F238E27FC236}">
                  <a16:creationId xmlns:a16="http://schemas.microsoft.com/office/drawing/2014/main" id="{ED9BA2FC-8818-004D-A6A6-8E85CE8E5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15">
              <a:extLst>
                <a:ext uri="{FF2B5EF4-FFF2-40B4-BE49-F238E27FC236}">
                  <a16:creationId xmlns:a16="http://schemas.microsoft.com/office/drawing/2014/main" id="{62EF3AF4-86D5-AA47-A89D-EA89A5A7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1DB42C8-C401-714D-B1FB-837568CC513A}"/>
              </a:ext>
            </a:extLst>
          </p:cNvPr>
          <p:cNvGrpSpPr>
            <a:grpSpLocks noChangeAspect="1"/>
          </p:cNvGrpSpPr>
          <p:nvPr/>
        </p:nvGrpSpPr>
        <p:grpSpPr>
          <a:xfrm>
            <a:off x="63080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9" name="Freeform 114">
              <a:extLst>
                <a:ext uri="{FF2B5EF4-FFF2-40B4-BE49-F238E27FC236}">
                  <a16:creationId xmlns:a16="http://schemas.microsoft.com/office/drawing/2014/main" id="{234229A5-98C5-AC42-A7C0-90FDF90D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15">
              <a:extLst>
                <a:ext uri="{FF2B5EF4-FFF2-40B4-BE49-F238E27FC236}">
                  <a16:creationId xmlns:a16="http://schemas.microsoft.com/office/drawing/2014/main" id="{8D8AB4C5-1828-9F4B-A58F-28AB00C0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56E9731-9716-BF47-9A03-9F0F3BAF15A4}"/>
              </a:ext>
            </a:extLst>
          </p:cNvPr>
          <p:cNvGrpSpPr>
            <a:grpSpLocks noChangeAspect="1"/>
          </p:cNvGrpSpPr>
          <p:nvPr/>
        </p:nvGrpSpPr>
        <p:grpSpPr>
          <a:xfrm>
            <a:off x="6920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2" name="Freeform 114">
              <a:extLst>
                <a:ext uri="{FF2B5EF4-FFF2-40B4-BE49-F238E27FC236}">
                  <a16:creationId xmlns:a16="http://schemas.microsoft.com/office/drawing/2014/main" id="{DC68E024-307F-0244-88EC-91176CFB7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5">
              <a:extLst>
                <a:ext uri="{FF2B5EF4-FFF2-40B4-BE49-F238E27FC236}">
                  <a16:creationId xmlns:a16="http://schemas.microsoft.com/office/drawing/2014/main" id="{98A010AF-4AD2-164D-848A-D9649315C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C8556EC0-C2DA-5D43-95A2-B84454CE7703}"/>
              </a:ext>
            </a:extLst>
          </p:cNvPr>
          <p:cNvGrpSpPr>
            <a:grpSpLocks noChangeAspect="1"/>
          </p:cNvGrpSpPr>
          <p:nvPr/>
        </p:nvGrpSpPr>
        <p:grpSpPr>
          <a:xfrm>
            <a:off x="7515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5" name="Freeform 114">
              <a:extLst>
                <a:ext uri="{FF2B5EF4-FFF2-40B4-BE49-F238E27FC236}">
                  <a16:creationId xmlns:a16="http://schemas.microsoft.com/office/drawing/2014/main" id="{4E4692AA-54B9-3145-A18D-F6F97910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15">
              <a:extLst>
                <a:ext uri="{FF2B5EF4-FFF2-40B4-BE49-F238E27FC236}">
                  <a16:creationId xmlns:a16="http://schemas.microsoft.com/office/drawing/2014/main" id="{B1C09B3A-F455-A245-90ED-D825BAF3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B28EF10-7700-6A4C-9C44-44725BAA9CC5}"/>
              </a:ext>
            </a:extLst>
          </p:cNvPr>
          <p:cNvGrpSpPr>
            <a:grpSpLocks noChangeAspect="1"/>
          </p:cNvGrpSpPr>
          <p:nvPr/>
        </p:nvGrpSpPr>
        <p:grpSpPr>
          <a:xfrm>
            <a:off x="80453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8" name="Freeform 114">
              <a:extLst>
                <a:ext uri="{FF2B5EF4-FFF2-40B4-BE49-F238E27FC236}">
                  <a16:creationId xmlns:a16="http://schemas.microsoft.com/office/drawing/2014/main" id="{32943E6F-71A3-FD42-AE22-F44C6F388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15">
              <a:extLst>
                <a:ext uri="{FF2B5EF4-FFF2-40B4-BE49-F238E27FC236}">
                  <a16:creationId xmlns:a16="http://schemas.microsoft.com/office/drawing/2014/main" id="{614B812A-A1C5-6E42-AE10-E400B561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259C6FE8-C5A2-FC4E-A744-93E635C5131D}"/>
              </a:ext>
            </a:extLst>
          </p:cNvPr>
          <p:cNvGrpSpPr>
            <a:grpSpLocks noChangeAspect="1"/>
          </p:cNvGrpSpPr>
          <p:nvPr/>
        </p:nvGrpSpPr>
        <p:grpSpPr>
          <a:xfrm>
            <a:off x="86306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1" name="Freeform 114">
              <a:extLst>
                <a:ext uri="{FF2B5EF4-FFF2-40B4-BE49-F238E27FC236}">
                  <a16:creationId xmlns:a16="http://schemas.microsoft.com/office/drawing/2014/main" id="{1A2D0B8D-D5CA-4B4D-90C1-45FE3816F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15">
              <a:extLst>
                <a:ext uri="{FF2B5EF4-FFF2-40B4-BE49-F238E27FC236}">
                  <a16:creationId xmlns:a16="http://schemas.microsoft.com/office/drawing/2014/main" id="{68CA9C54-A30B-BE44-AD99-3E3B283B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18BE029-7693-6F44-AB6D-8B52A2382FAC}"/>
              </a:ext>
            </a:extLst>
          </p:cNvPr>
          <p:cNvGrpSpPr>
            <a:grpSpLocks noChangeAspect="1"/>
          </p:cNvGrpSpPr>
          <p:nvPr/>
        </p:nvGrpSpPr>
        <p:grpSpPr>
          <a:xfrm>
            <a:off x="9206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4" name="Freeform 114">
              <a:extLst>
                <a:ext uri="{FF2B5EF4-FFF2-40B4-BE49-F238E27FC236}">
                  <a16:creationId xmlns:a16="http://schemas.microsoft.com/office/drawing/2014/main" id="{4C28E641-FEFC-BE40-8B18-BB282964D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15">
              <a:extLst>
                <a:ext uri="{FF2B5EF4-FFF2-40B4-BE49-F238E27FC236}">
                  <a16:creationId xmlns:a16="http://schemas.microsoft.com/office/drawing/2014/main" id="{9CF802E2-7151-BE43-A0F7-56099648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774DBEC8-FA3F-6148-96D6-D9DE40F18F83}"/>
              </a:ext>
            </a:extLst>
          </p:cNvPr>
          <p:cNvGrpSpPr>
            <a:grpSpLocks noChangeAspect="1"/>
          </p:cNvGrpSpPr>
          <p:nvPr/>
        </p:nvGrpSpPr>
        <p:grpSpPr>
          <a:xfrm>
            <a:off x="978275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7" name="Freeform 114">
              <a:extLst>
                <a:ext uri="{FF2B5EF4-FFF2-40B4-BE49-F238E27FC236}">
                  <a16:creationId xmlns:a16="http://schemas.microsoft.com/office/drawing/2014/main" id="{E3462C95-E19D-B843-B246-E76D2D50D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15">
              <a:extLst>
                <a:ext uri="{FF2B5EF4-FFF2-40B4-BE49-F238E27FC236}">
                  <a16:creationId xmlns:a16="http://schemas.microsoft.com/office/drawing/2014/main" id="{7D231A88-DEFF-0041-BB36-C9657B80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2951BC1-74FA-E841-9661-80830E2BE836}"/>
              </a:ext>
            </a:extLst>
          </p:cNvPr>
          <p:cNvGrpSpPr>
            <a:grpSpLocks noChangeAspect="1"/>
          </p:cNvGrpSpPr>
          <p:nvPr/>
        </p:nvGrpSpPr>
        <p:grpSpPr>
          <a:xfrm>
            <a:off x="1039539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0" name="Freeform 114">
              <a:extLst>
                <a:ext uri="{FF2B5EF4-FFF2-40B4-BE49-F238E27FC236}">
                  <a16:creationId xmlns:a16="http://schemas.microsoft.com/office/drawing/2014/main" id="{7084A27C-6FF6-6A47-BE55-14C7513D0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15">
              <a:extLst>
                <a:ext uri="{FF2B5EF4-FFF2-40B4-BE49-F238E27FC236}">
                  <a16:creationId xmlns:a16="http://schemas.microsoft.com/office/drawing/2014/main" id="{36FD8E16-49B7-6948-A7FA-3CF4EFCC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41A5D84B-4CE0-3F43-81B5-3CF76E9A2043}"/>
              </a:ext>
            </a:extLst>
          </p:cNvPr>
          <p:cNvGrpSpPr>
            <a:grpSpLocks noChangeAspect="1"/>
          </p:cNvGrpSpPr>
          <p:nvPr/>
        </p:nvGrpSpPr>
        <p:grpSpPr>
          <a:xfrm>
            <a:off x="10944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06FDFA46-7531-804C-8F0A-C81A0C30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6516849D-ADD6-8C4C-AF93-5DF13476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A6198FB5-82A4-8D44-8A39-0DCEBD5AE693}"/>
              </a:ext>
            </a:extLst>
          </p:cNvPr>
          <p:cNvGrpSpPr>
            <a:grpSpLocks noChangeAspect="1"/>
          </p:cNvGrpSpPr>
          <p:nvPr/>
        </p:nvGrpSpPr>
        <p:grpSpPr>
          <a:xfrm>
            <a:off x="1152011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59E542DA-CD97-A04B-8E65-2A6A012C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2A5AC38-C4D3-0D4A-95A6-FFAE508E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E9D0503-E6CD-424C-8B55-BEF7EB2287F5}"/>
              </a:ext>
            </a:extLst>
          </p:cNvPr>
          <p:cNvGrpSpPr>
            <a:grpSpLocks noChangeAspect="1"/>
          </p:cNvGrpSpPr>
          <p:nvPr/>
        </p:nvGrpSpPr>
        <p:grpSpPr>
          <a:xfrm>
            <a:off x="484094" y="3248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9" name="Freeform 114">
              <a:extLst>
                <a:ext uri="{FF2B5EF4-FFF2-40B4-BE49-F238E27FC236}">
                  <a16:creationId xmlns:a16="http://schemas.microsoft.com/office/drawing/2014/main" id="{36903638-DD3E-844A-B845-B3015029D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15">
              <a:extLst>
                <a:ext uri="{FF2B5EF4-FFF2-40B4-BE49-F238E27FC236}">
                  <a16:creationId xmlns:a16="http://schemas.microsoft.com/office/drawing/2014/main" id="{38660225-3EC0-EB4E-9494-83943F3E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F5679F6-87DA-9248-95D2-B4E7F1C0B2DB}"/>
              </a:ext>
            </a:extLst>
          </p:cNvPr>
          <p:cNvGrpSpPr>
            <a:grpSpLocks noChangeAspect="1"/>
          </p:cNvGrpSpPr>
          <p:nvPr/>
        </p:nvGrpSpPr>
        <p:grpSpPr>
          <a:xfrm>
            <a:off x="10601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2" name="Freeform 114">
              <a:extLst>
                <a:ext uri="{FF2B5EF4-FFF2-40B4-BE49-F238E27FC236}">
                  <a16:creationId xmlns:a16="http://schemas.microsoft.com/office/drawing/2014/main" id="{559300AA-06CD-D942-9EF0-E61129D25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15">
              <a:extLst>
                <a:ext uri="{FF2B5EF4-FFF2-40B4-BE49-F238E27FC236}">
                  <a16:creationId xmlns:a16="http://schemas.microsoft.com/office/drawing/2014/main" id="{F5510E5E-62D7-0A4A-8D11-D607B7B0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CE703555-4C68-7544-A74C-F34B8A3E05B2}"/>
              </a:ext>
            </a:extLst>
          </p:cNvPr>
          <p:cNvGrpSpPr>
            <a:grpSpLocks noChangeAspect="1"/>
          </p:cNvGrpSpPr>
          <p:nvPr/>
        </p:nvGrpSpPr>
        <p:grpSpPr>
          <a:xfrm>
            <a:off x="1654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5" name="Freeform 114">
              <a:extLst>
                <a:ext uri="{FF2B5EF4-FFF2-40B4-BE49-F238E27FC236}">
                  <a16:creationId xmlns:a16="http://schemas.microsoft.com/office/drawing/2014/main" id="{BE2FBC89-5B2C-CF40-AF0F-9EA7A5DD3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15">
              <a:extLst>
                <a:ext uri="{FF2B5EF4-FFF2-40B4-BE49-F238E27FC236}">
                  <a16:creationId xmlns:a16="http://schemas.microsoft.com/office/drawing/2014/main" id="{893A598B-C6AB-094E-B1B5-4DC57926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81B6686-31E2-F148-A803-307F8E390A3A}"/>
              </a:ext>
            </a:extLst>
          </p:cNvPr>
          <p:cNvGrpSpPr>
            <a:grpSpLocks noChangeAspect="1"/>
          </p:cNvGrpSpPr>
          <p:nvPr/>
        </p:nvGrpSpPr>
        <p:grpSpPr>
          <a:xfrm>
            <a:off x="222145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8" name="Freeform 114">
              <a:extLst>
                <a:ext uri="{FF2B5EF4-FFF2-40B4-BE49-F238E27FC236}">
                  <a16:creationId xmlns:a16="http://schemas.microsoft.com/office/drawing/2014/main" id="{D2CEA23B-539F-D641-AB31-A8A4F6E41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5">
              <a:extLst>
                <a:ext uri="{FF2B5EF4-FFF2-40B4-BE49-F238E27FC236}">
                  <a16:creationId xmlns:a16="http://schemas.microsoft.com/office/drawing/2014/main" id="{09F201D8-D457-0A4A-AF91-6B65C871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BCCBB03-27BB-3D48-AF7C-58198408DE51}"/>
              </a:ext>
            </a:extLst>
          </p:cNvPr>
          <p:cNvGrpSpPr>
            <a:grpSpLocks noChangeAspect="1"/>
          </p:cNvGrpSpPr>
          <p:nvPr/>
        </p:nvGrpSpPr>
        <p:grpSpPr>
          <a:xfrm>
            <a:off x="2797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1" name="Freeform 114">
              <a:extLst>
                <a:ext uri="{FF2B5EF4-FFF2-40B4-BE49-F238E27FC236}">
                  <a16:creationId xmlns:a16="http://schemas.microsoft.com/office/drawing/2014/main" id="{D94C681C-5E0C-9C48-A03D-AC919B416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5">
              <a:extLst>
                <a:ext uri="{FF2B5EF4-FFF2-40B4-BE49-F238E27FC236}">
                  <a16:creationId xmlns:a16="http://schemas.microsoft.com/office/drawing/2014/main" id="{39C8BA1B-B205-D548-9D88-7B56B00E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E859DCF-2B46-FF4B-8DCC-23E4FB176A7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7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4" name="Freeform 114">
              <a:extLst>
                <a:ext uri="{FF2B5EF4-FFF2-40B4-BE49-F238E27FC236}">
                  <a16:creationId xmlns:a16="http://schemas.microsoft.com/office/drawing/2014/main" id="{B18D858B-B7DC-8A4C-8E89-717A95741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5">
              <a:extLst>
                <a:ext uri="{FF2B5EF4-FFF2-40B4-BE49-F238E27FC236}">
                  <a16:creationId xmlns:a16="http://schemas.microsoft.com/office/drawing/2014/main" id="{C26A1306-66DD-0D4C-9A75-28F864D3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BE8A92EF-D31D-694C-AE85-6CDC4C3292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88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7" name="Freeform 114">
              <a:extLst>
                <a:ext uri="{FF2B5EF4-FFF2-40B4-BE49-F238E27FC236}">
                  <a16:creationId xmlns:a16="http://schemas.microsoft.com/office/drawing/2014/main" id="{DD7C2F59-854E-E047-8F9E-608FBB315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15">
              <a:extLst>
                <a:ext uri="{FF2B5EF4-FFF2-40B4-BE49-F238E27FC236}">
                  <a16:creationId xmlns:a16="http://schemas.microsoft.com/office/drawing/2014/main" id="{C05C49DD-3807-4F45-9DFD-EB114181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CB6FB7C-44FE-CB44-B37D-76DED93E1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44030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0" name="Freeform 114">
              <a:extLst>
                <a:ext uri="{FF2B5EF4-FFF2-40B4-BE49-F238E27FC236}">
                  <a16:creationId xmlns:a16="http://schemas.microsoft.com/office/drawing/2014/main" id="{02D137CA-1A80-7C43-B14A-C58845D87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15">
              <a:extLst>
                <a:ext uri="{FF2B5EF4-FFF2-40B4-BE49-F238E27FC236}">
                  <a16:creationId xmlns:a16="http://schemas.microsoft.com/office/drawing/2014/main" id="{8383E630-7118-9E40-800F-0F3CCC8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8A077B66-8B32-394D-B8D8-AF9539BFD4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010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3" name="Freeform 114">
              <a:extLst>
                <a:ext uri="{FF2B5EF4-FFF2-40B4-BE49-F238E27FC236}">
                  <a16:creationId xmlns:a16="http://schemas.microsoft.com/office/drawing/2014/main" id="{0DC9F65A-02A6-F34A-B938-7992A68AA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15">
              <a:extLst>
                <a:ext uri="{FF2B5EF4-FFF2-40B4-BE49-F238E27FC236}">
                  <a16:creationId xmlns:a16="http://schemas.microsoft.com/office/drawing/2014/main" id="{21F5114C-642E-4145-9032-A828F0CD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F8825B-9CED-4C4A-922C-A8E740E08E3D}"/>
              </a:ext>
            </a:extLst>
          </p:cNvPr>
          <p:cNvGrpSpPr>
            <a:grpSpLocks noChangeAspect="1"/>
          </p:cNvGrpSpPr>
          <p:nvPr/>
        </p:nvGrpSpPr>
        <p:grpSpPr>
          <a:xfrm>
            <a:off x="56961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6" name="Freeform 114">
              <a:extLst>
                <a:ext uri="{FF2B5EF4-FFF2-40B4-BE49-F238E27FC236}">
                  <a16:creationId xmlns:a16="http://schemas.microsoft.com/office/drawing/2014/main" id="{C8845BA8-983A-6143-B425-C836F5B0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5">
              <a:extLst>
                <a:ext uri="{FF2B5EF4-FFF2-40B4-BE49-F238E27FC236}">
                  <a16:creationId xmlns:a16="http://schemas.microsoft.com/office/drawing/2014/main" id="{3863DB7E-4D05-7544-889B-3898F9B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125121-1899-A64C-9CD3-8F5D07E5A7E1}"/>
              </a:ext>
            </a:extLst>
          </p:cNvPr>
          <p:cNvGrpSpPr>
            <a:grpSpLocks noChangeAspect="1"/>
          </p:cNvGrpSpPr>
          <p:nvPr/>
        </p:nvGrpSpPr>
        <p:grpSpPr>
          <a:xfrm>
            <a:off x="63179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9" name="Freeform 114">
              <a:extLst>
                <a:ext uri="{FF2B5EF4-FFF2-40B4-BE49-F238E27FC236}">
                  <a16:creationId xmlns:a16="http://schemas.microsoft.com/office/drawing/2014/main" id="{1777F7E7-EACC-D24F-BBE2-9D15936E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>
              <a:extLst>
                <a:ext uri="{FF2B5EF4-FFF2-40B4-BE49-F238E27FC236}">
                  <a16:creationId xmlns:a16="http://schemas.microsoft.com/office/drawing/2014/main" id="{C02EB299-BFBD-6A4F-8883-90DF88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E933E3B-D922-974D-881B-122836AF9692}"/>
              </a:ext>
            </a:extLst>
          </p:cNvPr>
          <p:cNvGrpSpPr>
            <a:grpSpLocks noChangeAspect="1"/>
          </p:cNvGrpSpPr>
          <p:nvPr/>
        </p:nvGrpSpPr>
        <p:grpSpPr>
          <a:xfrm>
            <a:off x="6930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2" name="Freeform 114">
              <a:extLst>
                <a:ext uri="{FF2B5EF4-FFF2-40B4-BE49-F238E27FC236}">
                  <a16:creationId xmlns:a16="http://schemas.microsoft.com/office/drawing/2014/main" id="{4B53104A-C6E0-2944-862E-BDCF96E46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15">
              <a:extLst>
                <a:ext uri="{FF2B5EF4-FFF2-40B4-BE49-F238E27FC236}">
                  <a16:creationId xmlns:a16="http://schemas.microsoft.com/office/drawing/2014/main" id="{56E07893-261E-F64D-992E-112CC4CB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4FDCE23-6839-7344-9F02-9B410F3390F7}"/>
              </a:ext>
            </a:extLst>
          </p:cNvPr>
          <p:cNvGrpSpPr>
            <a:grpSpLocks noChangeAspect="1"/>
          </p:cNvGrpSpPr>
          <p:nvPr/>
        </p:nvGrpSpPr>
        <p:grpSpPr>
          <a:xfrm>
            <a:off x="7524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5" name="Freeform 114">
              <a:extLst>
                <a:ext uri="{FF2B5EF4-FFF2-40B4-BE49-F238E27FC236}">
                  <a16:creationId xmlns:a16="http://schemas.microsoft.com/office/drawing/2014/main" id="{8530CEA4-77F6-9A4B-A370-01309D211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5">
              <a:extLst>
                <a:ext uri="{FF2B5EF4-FFF2-40B4-BE49-F238E27FC236}">
                  <a16:creationId xmlns:a16="http://schemas.microsoft.com/office/drawing/2014/main" id="{3EEB9B32-9CBF-484E-88A5-0DA284C0A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26FF9785-868D-DA43-A0F3-0573A02518D2}"/>
              </a:ext>
            </a:extLst>
          </p:cNvPr>
          <p:cNvGrpSpPr>
            <a:grpSpLocks noChangeAspect="1"/>
          </p:cNvGrpSpPr>
          <p:nvPr/>
        </p:nvGrpSpPr>
        <p:grpSpPr>
          <a:xfrm>
            <a:off x="80553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8" name="Freeform 114">
              <a:extLst>
                <a:ext uri="{FF2B5EF4-FFF2-40B4-BE49-F238E27FC236}">
                  <a16:creationId xmlns:a16="http://schemas.microsoft.com/office/drawing/2014/main" id="{385965C0-230D-6D42-BC6F-03623470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5">
              <a:extLst>
                <a:ext uri="{FF2B5EF4-FFF2-40B4-BE49-F238E27FC236}">
                  <a16:creationId xmlns:a16="http://schemas.microsoft.com/office/drawing/2014/main" id="{30AC8BED-96EB-0A47-A455-07461CF3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1CD0F2CA-3641-AA4D-9416-D1F9124B073E}"/>
              </a:ext>
            </a:extLst>
          </p:cNvPr>
          <p:cNvGrpSpPr>
            <a:grpSpLocks noChangeAspect="1"/>
          </p:cNvGrpSpPr>
          <p:nvPr/>
        </p:nvGrpSpPr>
        <p:grpSpPr>
          <a:xfrm>
            <a:off x="86405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1" name="Freeform 114">
              <a:extLst>
                <a:ext uri="{FF2B5EF4-FFF2-40B4-BE49-F238E27FC236}">
                  <a16:creationId xmlns:a16="http://schemas.microsoft.com/office/drawing/2014/main" id="{7E1EE8AE-241D-E348-AA71-159CC7E10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5">
              <a:extLst>
                <a:ext uri="{FF2B5EF4-FFF2-40B4-BE49-F238E27FC236}">
                  <a16:creationId xmlns:a16="http://schemas.microsoft.com/office/drawing/2014/main" id="{38788121-918D-C94E-B467-6ADEDB4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F0783F2-4BBA-9D4D-8868-17EE5F705185}"/>
              </a:ext>
            </a:extLst>
          </p:cNvPr>
          <p:cNvGrpSpPr>
            <a:grpSpLocks noChangeAspect="1"/>
          </p:cNvGrpSpPr>
          <p:nvPr/>
        </p:nvGrpSpPr>
        <p:grpSpPr>
          <a:xfrm>
            <a:off x="9216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4" name="Freeform 114">
              <a:extLst>
                <a:ext uri="{FF2B5EF4-FFF2-40B4-BE49-F238E27FC236}">
                  <a16:creationId xmlns:a16="http://schemas.microsoft.com/office/drawing/2014/main" id="{C1AC5119-01FA-1E42-996C-84DFDA1FC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5">
              <a:extLst>
                <a:ext uri="{FF2B5EF4-FFF2-40B4-BE49-F238E27FC236}">
                  <a16:creationId xmlns:a16="http://schemas.microsoft.com/office/drawing/2014/main" id="{FD6BC330-8836-514A-B468-C6D13F72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1BFFAAB-D240-884A-8278-BA51E8EE7DF8}"/>
              </a:ext>
            </a:extLst>
          </p:cNvPr>
          <p:cNvGrpSpPr>
            <a:grpSpLocks noChangeAspect="1"/>
          </p:cNvGrpSpPr>
          <p:nvPr/>
        </p:nvGrpSpPr>
        <p:grpSpPr>
          <a:xfrm>
            <a:off x="979268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7" name="Freeform 114">
              <a:extLst>
                <a:ext uri="{FF2B5EF4-FFF2-40B4-BE49-F238E27FC236}">
                  <a16:creationId xmlns:a16="http://schemas.microsoft.com/office/drawing/2014/main" id="{827AED81-7556-BE4E-BB32-BA44E6B3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5">
              <a:extLst>
                <a:ext uri="{FF2B5EF4-FFF2-40B4-BE49-F238E27FC236}">
                  <a16:creationId xmlns:a16="http://schemas.microsoft.com/office/drawing/2014/main" id="{0D125CD4-BBDA-894D-9C7F-FA5E87B4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B2A29C0-8DBF-304E-A0AD-54B0EE59FB41}"/>
              </a:ext>
            </a:extLst>
          </p:cNvPr>
          <p:cNvGrpSpPr>
            <a:grpSpLocks noChangeAspect="1"/>
          </p:cNvGrpSpPr>
          <p:nvPr/>
        </p:nvGrpSpPr>
        <p:grpSpPr>
          <a:xfrm>
            <a:off x="1040533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FB541250-3F9B-6745-A34F-B09C37FB2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BDD47C30-8C22-9242-A848-F3F5745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7195011-A649-6C43-8D67-0335AB71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0953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03FAD729-9AB6-BD41-A0BE-75AC0CEB2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437E9044-3553-2244-ABD1-5078E885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3B86636C-197D-8547-9403-518663B404AA}"/>
              </a:ext>
            </a:extLst>
          </p:cNvPr>
          <p:cNvGrpSpPr>
            <a:grpSpLocks noChangeAspect="1"/>
          </p:cNvGrpSpPr>
          <p:nvPr/>
        </p:nvGrpSpPr>
        <p:grpSpPr>
          <a:xfrm>
            <a:off x="1153004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6" name="Freeform 114">
              <a:extLst>
                <a:ext uri="{FF2B5EF4-FFF2-40B4-BE49-F238E27FC236}">
                  <a16:creationId xmlns:a16="http://schemas.microsoft.com/office/drawing/2014/main" id="{73B6E8DB-C8A2-F149-A9F2-81F3D7014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5">
              <a:extLst>
                <a:ext uri="{FF2B5EF4-FFF2-40B4-BE49-F238E27FC236}">
                  <a16:creationId xmlns:a16="http://schemas.microsoft.com/office/drawing/2014/main" id="{C18B24BA-3B0E-1C48-B491-1CA5F996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D82313C5-2DB7-584B-A89B-459EC2C9246C}"/>
              </a:ext>
            </a:extLst>
          </p:cNvPr>
          <p:cNvGrpSpPr>
            <a:grpSpLocks noChangeAspect="1"/>
          </p:cNvGrpSpPr>
          <p:nvPr/>
        </p:nvGrpSpPr>
        <p:grpSpPr>
          <a:xfrm>
            <a:off x="492359" y="2675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9" name="Freeform 114">
              <a:extLst>
                <a:ext uri="{FF2B5EF4-FFF2-40B4-BE49-F238E27FC236}">
                  <a16:creationId xmlns:a16="http://schemas.microsoft.com/office/drawing/2014/main" id="{40FE707C-0842-374A-98F4-E7295DE61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5">
              <a:extLst>
                <a:ext uri="{FF2B5EF4-FFF2-40B4-BE49-F238E27FC236}">
                  <a16:creationId xmlns:a16="http://schemas.microsoft.com/office/drawing/2014/main" id="{0E5352BB-6FAE-AF49-83D3-14253796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FC145593-28E5-C44F-A2B6-1628210D41EE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2" name="Freeform 114">
              <a:extLst>
                <a:ext uri="{FF2B5EF4-FFF2-40B4-BE49-F238E27FC236}">
                  <a16:creationId xmlns:a16="http://schemas.microsoft.com/office/drawing/2014/main" id="{792E1BE3-AEB6-A846-836D-870C77F8A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15">
              <a:extLst>
                <a:ext uri="{FF2B5EF4-FFF2-40B4-BE49-F238E27FC236}">
                  <a16:creationId xmlns:a16="http://schemas.microsoft.com/office/drawing/2014/main" id="{9E9715A1-0DE5-4C4C-BB6D-7D84C81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9254EDB6-DEC7-1A4D-8CB5-8D83CE23DFB4}"/>
              </a:ext>
            </a:extLst>
          </p:cNvPr>
          <p:cNvGrpSpPr>
            <a:grpSpLocks noChangeAspect="1"/>
          </p:cNvGrpSpPr>
          <p:nvPr/>
        </p:nvGrpSpPr>
        <p:grpSpPr>
          <a:xfrm>
            <a:off x="1662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5" name="Freeform 114">
              <a:extLst>
                <a:ext uri="{FF2B5EF4-FFF2-40B4-BE49-F238E27FC236}">
                  <a16:creationId xmlns:a16="http://schemas.microsoft.com/office/drawing/2014/main" id="{3DEB68C4-0BAA-A446-8615-253B9D1F5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15">
              <a:extLst>
                <a:ext uri="{FF2B5EF4-FFF2-40B4-BE49-F238E27FC236}">
                  <a16:creationId xmlns:a16="http://schemas.microsoft.com/office/drawing/2014/main" id="{68032EC1-EFE7-F54D-B0D7-41373DCE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F8D2CF1C-4C5D-FD4B-A13B-1C5323C20009}"/>
              </a:ext>
            </a:extLst>
          </p:cNvPr>
          <p:cNvGrpSpPr>
            <a:grpSpLocks noChangeAspect="1"/>
          </p:cNvGrpSpPr>
          <p:nvPr/>
        </p:nvGrpSpPr>
        <p:grpSpPr>
          <a:xfrm>
            <a:off x="222971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8" name="Freeform 114">
              <a:extLst>
                <a:ext uri="{FF2B5EF4-FFF2-40B4-BE49-F238E27FC236}">
                  <a16:creationId xmlns:a16="http://schemas.microsoft.com/office/drawing/2014/main" id="{E1FECA1B-C964-1F45-9FAD-1F0345BA3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">
              <a:extLst>
                <a:ext uri="{FF2B5EF4-FFF2-40B4-BE49-F238E27FC236}">
                  <a16:creationId xmlns:a16="http://schemas.microsoft.com/office/drawing/2014/main" id="{D99EBB79-8630-3044-BA93-B85D7BD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DA7B5BD-5432-DB4D-97C9-14EB96ED05F1}"/>
              </a:ext>
            </a:extLst>
          </p:cNvPr>
          <p:cNvGrpSpPr>
            <a:grpSpLocks noChangeAspect="1"/>
          </p:cNvGrpSpPr>
          <p:nvPr/>
        </p:nvGrpSpPr>
        <p:grpSpPr>
          <a:xfrm>
            <a:off x="2805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649CDF22-A100-F64D-8E61-4F977FEC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D45BF1E5-E876-6D4B-8419-737397A5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79A7EBC4-6202-8445-8725-FC16D5D6C932}"/>
              </a:ext>
            </a:extLst>
          </p:cNvPr>
          <p:cNvGrpSpPr>
            <a:grpSpLocks noChangeAspect="1"/>
          </p:cNvGrpSpPr>
          <p:nvPr/>
        </p:nvGrpSpPr>
        <p:grpSpPr>
          <a:xfrm>
            <a:off x="33910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4" name="Freeform 114">
              <a:extLst>
                <a:ext uri="{FF2B5EF4-FFF2-40B4-BE49-F238E27FC236}">
                  <a16:creationId xmlns:a16="http://schemas.microsoft.com/office/drawing/2014/main" id="{F4296B55-8987-AA45-A4A6-7C6B1B48B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5">
              <a:extLst>
                <a:ext uri="{FF2B5EF4-FFF2-40B4-BE49-F238E27FC236}">
                  <a16:creationId xmlns:a16="http://schemas.microsoft.com/office/drawing/2014/main" id="{C8A047E4-F5AA-6E4E-B533-C4A3A915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3A8FEA0-F93A-C743-912C-BFB5C80DE0BE}"/>
              </a:ext>
            </a:extLst>
          </p:cNvPr>
          <p:cNvGrpSpPr>
            <a:grpSpLocks noChangeAspect="1"/>
          </p:cNvGrpSpPr>
          <p:nvPr/>
        </p:nvGrpSpPr>
        <p:grpSpPr>
          <a:xfrm>
            <a:off x="39670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7" name="Freeform 114">
              <a:extLst>
                <a:ext uri="{FF2B5EF4-FFF2-40B4-BE49-F238E27FC236}">
                  <a16:creationId xmlns:a16="http://schemas.microsoft.com/office/drawing/2014/main" id="{5F1EFDF3-A8EF-7A40-82D8-BB45040B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5">
              <a:extLst>
                <a:ext uri="{FF2B5EF4-FFF2-40B4-BE49-F238E27FC236}">
                  <a16:creationId xmlns:a16="http://schemas.microsoft.com/office/drawing/2014/main" id="{1E8BF97F-35F6-7644-AE73-8897BDF6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6B7F38C-A7E7-DF4E-964D-BF138BD7DCFC}"/>
              </a:ext>
            </a:extLst>
          </p:cNvPr>
          <p:cNvGrpSpPr>
            <a:grpSpLocks noChangeAspect="1"/>
          </p:cNvGrpSpPr>
          <p:nvPr/>
        </p:nvGrpSpPr>
        <p:grpSpPr>
          <a:xfrm>
            <a:off x="4552295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0" name="Freeform 114">
              <a:extLst>
                <a:ext uri="{FF2B5EF4-FFF2-40B4-BE49-F238E27FC236}">
                  <a16:creationId xmlns:a16="http://schemas.microsoft.com/office/drawing/2014/main" id="{AEC9E721-0524-1445-8D8F-86FD3567E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5">
              <a:extLst>
                <a:ext uri="{FF2B5EF4-FFF2-40B4-BE49-F238E27FC236}">
                  <a16:creationId xmlns:a16="http://schemas.microsoft.com/office/drawing/2014/main" id="{0235B811-1603-FF4E-A62E-D0D164CF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2A840940-A68A-0C4C-BEA4-0576C4D08AD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36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3" name="Freeform 114">
              <a:extLst>
                <a:ext uri="{FF2B5EF4-FFF2-40B4-BE49-F238E27FC236}">
                  <a16:creationId xmlns:a16="http://schemas.microsoft.com/office/drawing/2014/main" id="{414DB792-342D-AA4A-992D-697CABA7F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15">
              <a:extLst>
                <a:ext uri="{FF2B5EF4-FFF2-40B4-BE49-F238E27FC236}">
                  <a16:creationId xmlns:a16="http://schemas.microsoft.com/office/drawing/2014/main" id="{B2F3DA9B-6D8C-724C-9427-991B09C4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D7A386D2-12E9-8944-AA63-E3F801404F6F}"/>
              </a:ext>
            </a:extLst>
          </p:cNvPr>
          <p:cNvGrpSpPr>
            <a:grpSpLocks noChangeAspect="1"/>
          </p:cNvGrpSpPr>
          <p:nvPr/>
        </p:nvGrpSpPr>
        <p:grpSpPr>
          <a:xfrm>
            <a:off x="57044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6" name="Freeform 114">
              <a:extLst>
                <a:ext uri="{FF2B5EF4-FFF2-40B4-BE49-F238E27FC236}">
                  <a16:creationId xmlns:a16="http://schemas.microsoft.com/office/drawing/2014/main" id="{10B2F191-F4E2-A04F-B955-31486D2EB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5">
              <a:extLst>
                <a:ext uri="{FF2B5EF4-FFF2-40B4-BE49-F238E27FC236}">
                  <a16:creationId xmlns:a16="http://schemas.microsoft.com/office/drawing/2014/main" id="{39B56B55-8F02-9841-B611-4E62DA0E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0DDAD636-8F4F-E74B-B4D7-EAB03E9AB679}"/>
              </a:ext>
            </a:extLst>
          </p:cNvPr>
          <p:cNvGrpSpPr>
            <a:grpSpLocks noChangeAspect="1"/>
          </p:cNvGrpSpPr>
          <p:nvPr/>
        </p:nvGrpSpPr>
        <p:grpSpPr>
          <a:xfrm>
            <a:off x="63262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24F07116-07B9-A84A-B3BB-830F211BF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DEEC8BFB-6E2C-2949-8AB2-0D73B170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68FCE001-DAC4-7C40-B70B-75C97F2F0636}"/>
              </a:ext>
            </a:extLst>
          </p:cNvPr>
          <p:cNvGrpSpPr>
            <a:grpSpLocks noChangeAspect="1"/>
          </p:cNvGrpSpPr>
          <p:nvPr/>
        </p:nvGrpSpPr>
        <p:grpSpPr>
          <a:xfrm>
            <a:off x="6938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2" name="Freeform 114">
              <a:extLst>
                <a:ext uri="{FF2B5EF4-FFF2-40B4-BE49-F238E27FC236}">
                  <a16:creationId xmlns:a16="http://schemas.microsoft.com/office/drawing/2014/main" id="{E61DBD8B-BFC7-8249-AD4A-369A82AA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5">
              <a:extLst>
                <a:ext uri="{FF2B5EF4-FFF2-40B4-BE49-F238E27FC236}">
                  <a16:creationId xmlns:a16="http://schemas.microsoft.com/office/drawing/2014/main" id="{49C5EC4B-7FC1-2B43-A4ED-0FCFEB6A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ED666A5-39DF-AB40-AE45-12D6387E6DAE}"/>
              </a:ext>
            </a:extLst>
          </p:cNvPr>
          <p:cNvGrpSpPr>
            <a:grpSpLocks noChangeAspect="1"/>
          </p:cNvGrpSpPr>
          <p:nvPr/>
        </p:nvGrpSpPr>
        <p:grpSpPr>
          <a:xfrm>
            <a:off x="7533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5" name="Freeform 114">
              <a:extLst>
                <a:ext uri="{FF2B5EF4-FFF2-40B4-BE49-F238E27FC236}">
                  <a16:creationId xmlns:a16="http://schemas.microsoft.com/office/drawing/2014/main" id="{F665036D-528E-EE4A-805F-A4573B70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5">
              <a:extLst>
                <a:ext uri="{FF2B5EF4-FFF2-40B4-BE49-F238E27FC236}">
                  <a16:creationId xmlns:a16="http://schemas.microsoft.com/office/drawing/2014/main" id="{61BB0B31-3388-4D40-BC48-49B0C3F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F5376E3C-F850-A64E-B825-C4EAD47B3B8D}"/>
              </a:ext>
            </a:extLst>
          </p:cNvPr>
          <p:cNvGrpSpPr>
            <a:grpSpLocks noChangeAspect="1"/>
          </p:cNvGrpSpPr>
          <p:nvPr/>
        </p:nvGrpSpPr>
        <p:grpSpPr>
          <a:xfrm>
            <a:off x="80635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8" name="Freeform 114">
              <a:extLst>
                <a:ext uri="{FF2B5EF4-FFF2-40B4-BE49-F238E27FC236}">
                  <a16:creationId xmlns:a16="http://schemas.microsoft.com/office/drawing/2014/main" id="{907A0A90-25D4-4D48-B268-8C6009F3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5">
              <a:extLst>
                <a:ext uri="{FF2B5EF4-FFF2-40B4-BE49-F238E27FC236}">
                  <a16:creationId xmlns:a16="http://schemas.microsoft.com/office/drawing/2014/main" id="{6C28887E-06B1-FE4C-8E8C-DCDB3E75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A013336-A18B-B74C-97E0-0C8FD60B7536}"/>
              </a:ext>
            </a:extLst>
          </p:cNvPr>
          <p:cNvGrpSpPr>
            <a:grpSpLocks noChangeAspect="1"/>
          </p:cNvGrpSpPr>
          <p:nvPr/>
        </p:nvGrpSpPr>
        <p:grpSpPr>
          <a:xfrm>
            <a:off x="86488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1" name="Freeform 114">
              <a:extLst>
                <a:ext uri="{FF2B5EF4-FFF2-40B4-BE49-F238E27FC236}">
                  <a16:creationId xmlns:a16="http://schemas.microsoft.com/office/drawing/2014/main" id="{697867E9-8C5C-664C-A5F2-ED0989A00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>
              <a:extLst>
                <a:ext uri="{FF2B5EF4-FFF2-40B4-BE49-F238E27FC236}">
                  <a16:creationId xmlns:a16="http://schemas.microsoft.com/office/drawing/2014/main" id="{FDF4ED61-E16B-1B43-8FCF-B8A305E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9C089EA-DE94-6D4D-8E0D-A4442C8CAED5}"/>
              </a:ext>
            </a:extLst>
          </p:cNvPr>
          <p:cNvGrpSpPr>
            <a:grpSpLocks noChangeAspect="1"/>
          </p:cNvGrpSpPr>
          <p:nvPr/>
        </p:nvGrpSpPr>
        <p:grpSpPr>
          <a:xfrm>
            <a:off x="9224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4" name="Freeform 114">
              <a:extLst>
                <a:ext uri="{FF2B5EF4-FFF2-40B4-BE49-F238E27FC236}">
                  <a16:creationId xmlns:a16="http://schemas.microsoft.com/office/drawing/2014/main" id="{87E79F40-C364-0843-AFFC-B6E0C920B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5">
              <a:extLst>
                <a:ext uri="{FF2B5EF4-FFF2-40B4-BE49-F238E27FC236}">
                  <a16:creationId xmlns:a16="http://schemas.microsoft.com/office/drawing/2014/main" id="{9E45E01A-44DD-A848-9663-2AC4CEBB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A04C8808-006D-DC48-B89D-01AFAA2D7DB5}"/>
              </a:ext>
            </a:extLst>
          </p:cNvPr>
          <p:cNvGrpSpPr>
            <a:grpSpLocks noChangeAspect="1"/>
          </p:cNvGrpSpPr>
          <p:nvPr/>
        </p:nvGrpSpPr>
        <p:grpSpPr>
          <a:xfrm>
            <a:off x="980095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7" name="Freeform 114">
              <a:extLst>
                <a:ext uri="{FF2B5EF4-FFF2-40B4-BE49-F238E27FC236}">
                  <a16:creationId xmlns:a16="http://schemas.microsoft.com/office/drawing/2014/main" id="{45C146E1-D831-6049-A6AD-2B3D03A63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5">
              <a:extLst>
                <a:ext uri="{FF2B5EF4-FFF2-40B4-BE49-F238E27FC236}">
                  <a16:creationId xmlns:a16="http://schemas.microsoft.com/office/drawing/2014/main" id="{8873B5F6-9C6B-804D-B552-3D2BC372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22DCA88D-E0F0-B944-9391-F77188EAE644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59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0" name="Freeform 114">
              <a:extLst>
                <a:ext uri="{FF2B5EF4-FFF2-40B4-BE49-F238E27FC236}">
                  <a16:creationId xmlns:a16="http://schemas.microsoft.com/office/drawing/2014/main" id="{3E59A37B-32E6-454D-96E9-30F72C1F1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>
              <a:extLst>
                <a:ext uri="{FF2B5EF4-FFF2-40B4-BE49-F238E27FC236}">
                  <a16:creationId xmlns:a16="http://schemas.microsoft.com/office/drawing/2014/main" id="{4F8E3171-4205-9642-8680-1EF76F9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0A294B3B-F7CC-0F4D-97EF-3401904E9DF9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3" name="Freeform 114">
              <a:extLst>
                <a:ext uri="{FF2B5EF4-FFF2-40B4-BE49-F238E27FC236}">
                  <a16:creationId xmlns:a16="http://schemas.microsoft.com/office/drawing/2014/main" id="{92DE739B-77B5-E245-8235-CA3BC511B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15">
              <a:extLst>
                <a:ext uri="{FF2B5EF4-FFF2-40B4-BE49-F238E27FC236}">
                  <a16:creationId xmlns:a16="http://schemas.microsoft.com/office/drawing/2014/main" id="{7B2F522F-2D7A-CE43-9C78-A7A9404E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66479C81-0FFB-3449-8D1C-46DE1D9127E8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31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6" name="Freeform 114">
              <a:extLst>
                <a:ext uri="{FF2B5EF4-FFF2-40B4-BE49-F238E27FC236}">
                  <a16:creationId xmlns:a16="http://schemas.microsoft.com/office/drawing/2014/main" id="{747A0223-E6B2-2D44-8C43-A0785BD47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15">
              <a:extLst>
                <a:ext uri="{FF2B5EF4-FFF2-40B4-BE49-F238E27FC236}">
                  <a16:creationId xmlns:a16="http://schemas.microsoft.com/office/drawing/2014/main" id="{BDF08242-4C6F-DC41-AF2E-BA205B4F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0B1A034A-74C0-C44B-96D9-AA4C7BCCC34E}"/>
              </a:ext>
            </a:extLst>
          </p:cNvPr>
          <p:cNvGrpSpPr>
            <a:grpSpLocks noChangeAspect="1"/>
          </p:cNvGrpSpPr>
          <p:nvPr/>
        </p:nvGrpSpPr>
        <p:grpSpPr>
          <a:xfrm>
            <a:off x="492787" y="2098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9" name="Freeform 114">
              <a:extLst>
                <a:ext uri="{FF2B5EF4-FFF2-40B4-BE49-F238E27FC236}">
                  <a16:creationId xmlns:a16="http://schemas.microsoft.com/office/drawing/2014/main" id="{847E5423-2A3C-D147-AB25-E983098D2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15">
              <a:extLst>
                <a:ext uri="{FF2B5EF4-FFF2-40B4-BE49-F238E27FC236}">
                  <a16:creationId xmlns:a16="http://schemas.microsoft.com/office/drawing/2014/main" id="{1E772076-F11A-6E4B-B83E-3BEBBD4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7C30C0C8-B19F-2F49-8B3E-D99EF092AD2B}"/>
              </a:ext>
            </a:extLst>
          </p:cNvPr>
          <p:cNvGrpSpPr>
            <a:grpSpLocks noChangeAspect="1"/>
          </p:cNvGrpSpPr>
          <p:nvPr/>
        </p:nvGrpSpPr>
        <p:grpSpPr>
          <a:xfrm>
            <a:off x="10688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2" name="Freeform 114">
              <a:extLst>
                <a:ext uri="{FF2B5EF4-FFF2-40B4-BE49-F238E27FC236}">
                  <a16:creationId xmlns:a16="http://schemas.microsoft.com/office/drawing/2014/main" id="{FE018605-AEF5-A143-B828-60253A1D2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15">
              <a:extLst>
                <a:ext uri="{FF2B5EF4-FFF2-40B4-BE49-F238E27FC236}">
                  <a16:creationId xmlns:a16="http://schemas.microsoft.com/office/drawing/2014/main" id="{8EBDC3F9-D776-4944-AE0C-BCE244DE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AD73EA4C-F87F-3F4E-ACAD-C9A2EB9DE449}"/>
              </a:ext>
            </a:extLst>
          </p:cNvPr>
          <p:cNvGrpSpPr>
            <a:grpSpLocks noChangeAspect="1"/>
          </p:cNvGrpSpPr>
          <p:nvPr/>
        </p:nvGrpSpPr>
        <p:grpSpPr>
          <a:xfrm>
            <a:off x="1663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1AE14F3F-A845-7D46-9F61-E07CDF00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201BA33E-F479-D442-99AD-C99F1535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8CC98D4-F5F3-F142-9E54-2EEA045823FA}"/>
              </a:ext>
            </a:extLst>
          </p:cNvPr>
          <p:cNvGrpSpPr>
            <a:grpSpLocks noChangeAspect="1"/>
          </p:cNvGrpSpPr>
          <p:nvPr/>
        </p:nvGrpSpPr>
        <p:grpSpPr>
          <a:xfrm>
            <a:off x="223014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8" name="Freeform 114">
              <a:extLst>
                <a:ext uri="{FF2B5EF4-FFF2-40B4-BE49-F238E27FC236}">
                  <a16:creationId xmlns:a16="http://schemas.microsoft.com/office/drawing/2014/main" id="{F3C2EBC2-22C6-A34E-BF40-0B6B2997B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15">
              <a:extLst>
                <a:ext uri="{FF2B5EF4-FFF2-40B4-BE49-F238E27FC236}">
                  <a16:creationId xmlns:a16="http://schemas.microsoft.com/office/drawing/2014/main" id="{20425C99-4598-4E45-9A9B-A1AFC1E1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0F8EC086-5797-7E4D-9427-5DA8B9175804}"/>
              </a:ext>
            </a:extLst>
          </p:cNvPr>
          <p:cNvGrpSpPr>
            <a:grpSpLocks noChangeAspect="1"/>
          </p:cNvGrpSpPr>
          <p:nvPr/>
        </p:nvGrpSpPr>
        <p:grpSpPr>
          <a:xfrm>
            <a:off x="2806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1" name="Freeform 114">
              <a:extLst>
                <a:ext uri="{FF2B5EF4-FFF2-40B4-BE49-F238E27FC236}">
                  <a16:creationId xmlns:a16="http://schemas.microsoft.com/office/drawing/2014/main" id="{CE429076-1655-7E42-A862-96C220BBA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15">
              <a:extLst>
                <a:ext uri="{FF2B5EF4-FFF2-40B4-BE49-F238E27FC236}">
                  <a16:creationId xmlns:a16="http://schemas.microsoft.com/office/drawing/2014/main" id="{5B5D5FE1-8389-0441-97A5-CD52A2F7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93E1AAB0-17CB-2642-8054-3A11E21FB118}"/>
              </a:ext>
            </a:extLst>
          </p:cNvPr>
          <p:cNvGrpSpPr>
            <a:grpSpLocks noChangeAspect="1"/>
          </p:cNvGrpSpPr>
          <p:nvPr/>
        </p:nvGrpSpPr>
        <p:grpSpPr>
          <a:xfrm>
            <a:off x="33914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4" name="Freeform 114">
              <a:extLst>
                <a:ext uri="{FF2B5EF4-FFF2-40B4-BE49-F238E27FC236}">
                  <a16:creationId xmlns:a16="http://schemas.microsoft.com/office/drawing/2014/main" id="{F95BBB9F-BB1A-F149-9264-83F2D19FD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">
              <a:extLst>
                <a:ext uri="{FF2B5EF4-FFF2-40B4-BE49-F238E27FC236}">
                  <a16:creationId xmlns:a16="http://schemas.microsoft.com/office/drawing/2014/main" id="{14DC7D34-8A8E-7A47-9009-6DCF2096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054E6330-A685-CA47-B5C6-7DA95216CF84}"/>
              </a:ext>
            </a:extLst>
          </p:cNvPr>
          <p:cNvGrpSpPr>
            <a:grpSpLocks noChangeAspect="1"/>
          </p:cNvGrpSpPr>
          <p:nvPr/>
        </p:nvGrpSpPr>
        <p:grpSpPr>
          <a:xfrm>
            <a:off x="39675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7" name="Freeform 114">
              <a:extLst>
                <a:ext uri="{FF2B5EF4-FFF2-40B4-BE49-F238E27FC236}">
                  <a16:creationId xmlns:a16="http://schemas.microsoft.com/office/drawing/2014/main" id="{A574BB7A-EAF2-4E49-B84E-B2B8BC34E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15">
              <a:extLst>
                <a:ext uri="{FF2B5EF4-FFF2-40B4-BE49-F238E27FC236}">
                  <a16:creationId xmlns:a16="http://schemas.microsoft.com/office/drawing/2014/main" id="{FE9FA133-F6CB-384E-A6F2-BAC1E347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90EE575B-E5F5-C845-99F2-9D237E8110E9}"/>
              </a:ext>
            </a:extLst>
          </p:cNvPr>
          <p:cNvGrpSpPr>
            <a:grpSpLocks noChangeAspect="1"/>
          </p:cNvGrpSpPr>
          <p:nvPr/>
        </p:nvGrpSpPr>
        <p:grpSpPr>
          <a:xfrm>
            <a:off x="4552723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id="{71828F0C-4FBF-5A44-AC42-3FC910912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id="{A5792B3E-AB6B-D54E-8941-7A6BAC4B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C17A707A-9C37-ED43-BEB2-CFE49DF1C1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79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3" name="Freeform 114">
              <a:extLst>
                <a:ext uri="{FF2B5EF4-FFF2-40B4-BE49-F238E27FC236}">
                  <a16:creationId xmlns:a16="http://schemas.microsoft.com/office/drawing/2014/main" id="{78C48E40-070B-154C-B9D4-0F12E6157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15">
              <a:extLst>
                <a:ext uri="{FF2B5EF4-FFF2-40B4-BE49-F238E27FC236}">
                  <a16:creationId xmlns:a16="http://schemas.microsoft.com/office/drawing/2014/main" id="{4D05C1A3-D726-A541-8C51-E013F7F1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B86CCC09-516E-7849-B0AB-5DC3767ED56B}"/>
              </a:ext>
            </a:extLst>
          </p:cNvPr>
          <p:cNvGrpSpPr>
            <a:grpSpLocks noChangeAspect="1"/>
          </p:cNvGrpSpPr>
          <p:nvPr/>
        </p:nvGrpSpPr>
        <p:grpSpPr>
          <a:xfrm>
            <a:off x="57048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6" name="Freeform 114">
              <a:extLst>
                <a:ext uri="{FF2B5EF4-FFF2-40B4-BE49-F238E27FC236}">
                  <a16:creationId xmlns:a16="http://schemas.microsoft.com/office/drawing/2014/main" id="{BEC8FC35-7651-0148-91F9-55DC6AF5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15">
              <a:extLst>
                <a:ext uri="{FF2B5EF4-FFF2-40B4-BE49-F238E27FC236}">
                  <a16:creationId xmlns:a16="http://schemas.microsoft.com/office/drawing/2014/main" id="{2EBE79C7-3786-714F-B9FF-964BD8F7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241D45F-B8D3-574B-A246-EA15CEFDD4FC}"/>
              </a:ext>
            </a:extLst>
          </p:cNvPr>
          <p:cNvGrpSpPr>
            <a:grpSpLocks noChangeAspect="1"/>
          </p:cNvGrpSpPr>
          <p:nvPr/>
        </p:nvGrpSpPr>
        <p:grpSpPr>
          <a:xfrm>
            <a:off x="63266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9" name="Freeform 114">
              <a:extLst>
                <a:ext uri="{FF2B5EF4-FFF2-40B4-BE49-F238E27FC236}">
                  <a16:creationId xmlns:a16="http://schemas.microsoft.com/office/drawing/2014/main" id="{26B8B4A0-1814-1546-B037-A6A051A3B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15">
              <a:extLst>
                <a:ext uri="{FF2B5EF4-FFF2-40B4-BE49-F238E27FC236}">
                  <a16:creationId xmlns:a16="http://schemas.microsoft.com/office/drawing/2014/main" id="{537C3A9A-8BBE-1547-BFB4-0AB27391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B707C35B-7858-2744-A3DC-553B7C5157D9}"/>
              </a:ext>
            </a:extLst>
          </p:cNvPr>
          <p:cNvGrpSpPr>
            <a:grpSpLocks noChangeAspect="1"/>
          </p:cNvGrpSpPr>
          <p:nvPr/>
        </p:nvGrpSpPr>
        <p:grpSpPr>
          <a:xfrm>
            <a:off x="6939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2" name="Freeform 114">
              <a:extLst>
                <a:ext uri="{FF2B5EF4-FFF2-40B4-BE49-F238E27FC236}">
                  <a16:creationId xmlns:a16="http://schemas.microsoft.com/office/drawing/2014/main" id="{9F20F18F-B796-4742-90CA-A30D1B6A4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15">
              <a:extLst>
                <a:ext uri="{FF2B5EF4-FFF2-40B4-BE49-F238E27FC236}">
                  <a16:creationId xmlns:a16="http://schemas.microsoft.com/office/drawing/2014/main" id="{EF6BC98F-A676-FD4E-95F0-FB858CBB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A8DC5DEB-6ABD-C444-AE92-875264175528}"/>
              </a:ext>
            </a:extLst>
          </p:cNvPr>
          <p:cNvGrpSpPr>
            <a:grpSpLocks noChangeAspect="1"/>
          </p:cNvGrpSpPr>
          <p:nvPr/>
        </p:nvGrpSpPr>
        <p:grpSpPr>
          <a:xfrm>
            <a:off x="7533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5" name="Freeform 114">
              <a:extLst>
                <a:ext uri="{FF2B5EF4-FFF2-40B4-BE49-F238E27FC236}">
                  <a16:creationId xmlns:a16="http://schemas.microsoft.com/office/drawing/2014/main" id="{0486B575-C889-DD4C-9501-65F8970E4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15">
              <a:extLst>
                <a:ext uri="{FF2B5EF4-FFF2-40B4-BE49-F238E27FC236}">
                  <a16:creationId xmlns:a16="http://schemas.microsoft.com/office/drawing/2014/main" id="{950C8719-5504-E244-A980-218EF757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BE2F45CF-4E8D-504E-90D7-289310CAD06E}"/>
              </a:ext>
            </a:extLst>
          </p:cNvPr>
          <p:cNvGrpSpPr>
            <a:grpSpLocks noChangeAspect="1"/>
          </p:cNvGrpSpPr>
          <p:nvPr/>
        </p:nvGrpSpPr>
        <p:grpSpPr>
          <a:xfrm>
            <a:off x="80640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8" name="Freeform 114">
              <a:extLst>
                <a:ext uri="{FF2B5EF4-FFF2-40B4-BE49-F238E27FC236}">
                  <a16:creationId xmlns:a16="http://schemas.microsoft.com/office/drawing/2014/main" id="{91AFB076-AFCD-8348-9E63-C955ADA4B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15">
              <a:extLst>
                <a:ext uri="{FF2B5EF4-FFF2-40B4-BE49-F238E27FC236}">
                  <a16:creationId xmlns:a16="http://schemas.microsoft.com/office/drawing/2014/main" id="{A911DDFE-1A74-1D45-9615-76F29CB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CA1A4AF-BBF3-3C4A-9F94-EAEB44410726}"/>
              </a:ext>
            </a:extLst>
          </p:cNvPr>
          <p:cNvGrpSpPr>
            <a:grpSpLocks noChangeAspect="1"/>
          </p:cNvGrpSpPr>
          <p:nvPr/>
        </p:nvGrpSpPr>
        <p:grpSpPr>
          <a:xfrm>
            <a:off x="86492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1" name="Freeform 114">
              <a:extLst>
                <a:ext uri="{FF2B5EF4-FFF2-40B4-BE49-F238E27FC236}">
                  <a16:creationId xmlns:a16="http://schemas.microsoft.com/office/drawing/2014/main" id="{FF5F6C6C-D3F7-7442-A808-2D92730D4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5">
              <a:extLst>
                <a:ext uri="{FF2B5EF4-FFF2-40B4-BE49-F238E27FC236}">
                  <a16:creationId xmlns:a16="http://schemas.microsoft.com/office/drawing/2014/main" id="{2D896AB1-06E3-7F44-A179-EEB2C6A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85D16E03-235D-6246-A8CB-BB1C2FAF900F}"/>
              </a:ext>
            </a:extLst>
          </p:cNvPr>
          <p:cNvGrpSpPr>
            <a:grpSpLocks noChangeAspect="1"/>
          </p:cNvGrpSpPr>
          <p:nvPr/>
        </p:nvGrpSpPr>
        <p:grpSpPr>
          <a:xfrm>
            <a:off x="9225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4" name="Freeform 114">
              <a:extLst>
                <a:ext uri="{FF2B5EF4-FFF2-40B4-BE49-F238E27FC236}">
                  <a16:creationId xmlns:a16="http://schemas.microsoft.com/office/drawing/2014/main" id="{97C4C946-B186-6D47-B08A-D0999FBD5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15">
              <a:extLst>
                <a:ext uri="{FF2B5EF4-FFF2-40B4-BE49-F238E27FC236}">
                  <a16:creationId xmlns:a16="http://schemas.microsoft.com/office/drawing/2014/main" id="{C3787F7D-1DAD-A240-BB72-9F7EB68E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366BC0BC-A146-DD40-9351-B57238369FDF}"/>
              </a:ext>
            </a:extLst>
          </p:cNvPr>
          <p:cNvGrpSpPr>
            <a:grpSpLocks noChangeAspect="1"/>
          </p:cNvGrpSpPr>
          <p:nvPr/>
        </p:nvGrpSpPr>
        <p:grpSpPr>
          <a:xfrm>
            <a:off x="980137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7" name="Freeform 114">
              <a:extLst>
                <a:ext uri="{FF2B5EF4-FFF2-40B4-BE49-F238E27FC236}">
                  <a16:creationId xmlns:a16="http://schemas.microsoft.com/office/drawing/2014/main" id="{919DE162-AE80-4148-BE75-15B7A00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15">
              <a:extLst>
                <a:ext uri="{FF2B5EF4-FFF2-40B4-BE49-F238E27FC236}">
                  <a16:creationId xmlns:a16="http://schemas.microsoft.com/office/drawing/2014/main" id="{AC97B0AE-0227-7548-A1BF-499729E8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3BF0F99-526A-194D-A491-1B594E36F2A6}"/>
              </a:ext>
            </a:extLst>
          </p:cNvPr>
          <p:cNvGrpSpPr>
            <a:grpSpLocks noChangeAspect="1"/>
          </p:cNvGrpSpPr>
          <p:nvPr/>
        </p:nvGrpSpPr>
        <p:grpSpPr>
          <a:xfrm>
            <a:off x="1041402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0" name="Freeform 114">
              <a:extLst>
                <a:ext uri="{FF2B5EF4-FFF2-40B4-BE49-F238E27FC236}">
                  <a16:creationId xmlns:a16="http://schemas.microsoft.com/office/drawing/2014/main" id="{EC16A3BA-FF57-C740-9CA5-FE9808B8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15">
              <a:extLst>
                <a:ext uri="{FF2B5EF4-FFF2-40B4-BE49-F238E27FC236}">
                  <a16:creationId xmlns:a16="http://schemas.microsoft.com/office/drawing/2014/main" id="{9F8A7466-0755-6940-9A85-FFAB626C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14452FA-3340-5549-8DE5-5264CDF5344C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3" name="Freeform 114">
              <a:extLst>
                <a:ext uri="{FF2B5EF4-FFF2-40B4-BE49-F238E27FC236}">
                  <a16:creationId xmlns:a16="http://schemas.microsoft.com/office/drawing/2014/main" id="{7A48E05D-E0AD-D348-84D6-3BFC48013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15">
              <a:extLst>
                <a:ext uri="{FF2B5EF4-FFF2-40B4-BE49-F238E27FC236}">
                  <a16:creationId xmlns:a16="http://schemas.microsoft.com/office/drawing/2014/main" id="{9B985A8C-F94A-F942-8737-8130FACE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FFBF75BD-4BED-E64B-AAAB-EB1BA5E1E190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73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6" name="Freeform 114">
              <a:extLst>
                <a:ext uri="{FF2B5EF4-FFF2-40B4-BE49-F238E27FC236}">
                  <a16:creationId xmlns:a16="http://schemas.microsoft.com/office/drawing/2014/main" id="{FEA79626-DBAA-CF40-A5C5-192CCBE89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15">
              <a:extLst>
                <a:ext uri="{FF2B5EF4-FFF2-40B4-BE49-F238E27FC236}">
                  <a16:creationId xmlns:a16="http://schemas.microsoft.com/office/drawing/2014/main" id="{C0D0D892-891D-474E-8D0B-87483C31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A0BE1CE6-C4E7-4A4B-95AC-09D15EFF9928}"/>
              </a:ext>
            </a:extLst>
          </p:cNvPr>
          <p:cNvGrpSpPr>
            <a:grpSpLocks noChangeAspect="1"/>
          </p:cNvGrpSpPr>
          <p:nvPr/>
        </p:nvGrpSpPr>
        <p:grpSpPr>
          <a:xfrm>
            <a:off x="501052" y="1524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9" name="Freeform 114">
              <a:extLst>
                <a:ext uri="{FF2B5EF4-FFF2-40B4-BE49-F238E27FC236}">
                  <a16:creationId xmlns:a16="http://schemas.microsoft.com/office/drawing/2014/main" id="{D4B01DBC-717F-5848-A2A8-D03EB07FB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5">
              <a:extLst>
                <a:ext uri="{FF2B5EF4-FFF2-40B4-BE49-F238E27FC236}">
                  <a16:creationId xmlns:a16="http://schemas.microsoft.com/office/drawing/2014/main" id="{24814221-809C-AC45-911C-32024979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BA57086E-226C-EB4D-86F9-C0B10347CB20}"/>
              </a:ext>
            </a:extLst>
          </p:cNvPr>
          <p:cNvGrpSpPr>
            <a:grpSpLocks noChangeAspect="1"/>
          </p:cNvGrpSpPr>
          <p:nvPr/>
        </p:nvGrpSpPr>
        <p:grpSpPr>
          <a:xfrm>
            <a:off x="10771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2" name="Freeform 114">
              <a:extLst>
                <a:ext uri="{FF2B5EF4-FFF2-40B4-BE49-F238E27FC236}">
                  <a16:creationId xmlns:a16="http://schemas.microsoft.com/office/drawing/2014/main" id="{E796B50B-8185-534C-B6F3-100DCBD69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>
              <a:extLst>
                <a:ext uri="{FF2B5EF4-FFF2-40B4-BE49-F238E27FC236}">
                  <a16:creationId xmlns:a16="http://schemas.microsoft.com/office/drawing/2014/main" id="{4E2FA0C5-841C-A841-BF5E-FC7BE079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B6B4F9C0-DFB2-7243-B64B-872947ECAB84}"/>
              </a:ext>
            </a:extLst>
          </p:cNvPr>
          <p:cNvGrpSpPr>
            <a:grpSpLocks noChangeAspect="1"/>
          </p:cNvGrpSpPr>
          <p:nvPr/>
        </p:nvGrpSpPr>
        <p:grpSpPr>
          <a:xfrm>
            <a:off x="1671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5" name="Freeform 114">
              <a:extLst>
                <a:ext uri="{FF2B5EF4-FFF2-40B4-BE49-F238E27FC236}">
                  <a16:creationId xmlns:a16="http://schemas.microsoft.com/office/drawing/2014/main" id="{B56F0453-0A88-5E4E-A7BE-6645F79B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5">
              <a:extLst>
                <a:ext uri="{FF2B5EF4-FFF2-40B4-BE49-F238E27FC236}">
                  <a16:creationId xmlns:a16="http://schemas.microsoft.com/office/drawing/2014/main" id="{F6D8C744-CE2F-8242-B247-CAD98CA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06A5B72-A4E1-7B47-9BEE-D192C6477D97}"/>
              </a:ext>
            </a:extLst>
          </p:cNvPr>
          <p:cNvGrpSpPr>
            <a:grpSpLocks noChangeAspect="1"/>
          </p:cNvGrpSpPr>
          <p:nvPr/>
        </p:nvGrpSpPr>
        <p:grpSpPr>
          <a:xfrm>
            <a:off x="223841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8" name="Freeform 114">
              <a:extLst>
                <a:ext uri="{FF2B5EF4-FFF2-40B4-BE49-F238E27FC236}">
                  <a16:creationId xmlns:a16="http://schemas.microsoft.com/office/drawing/2014/main" id="{D80E605E-FD95-0341-808D-A062DF59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15">
              <a:extLst>
                <a:ext uri="{FF2B5EF4-FFF2-40B4-BE49-F238E27FC236}">
                  <a16:creationId xmlns:a16="http://schemas.microsoft.com/office/drawing/2014/main" id="{FFBCAF6C-142A-B944-B329-BE80D1D4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F8823633-FED4-F24D-BDDB-36643FAF3991}"/>
              </a:ext>
            </a:extLst>
          </p:cNvPr>
          <p:cNvGrpSpPr>
            <a:grpSpLocks noChangeAspect="1"/>
          </p:cNvGrpSpPr>
          <p:nvPr/>
        </p:nvGrpSpPr>
        <p:grpSpPr>
          <a:xfrm>
            <a:off x="2814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1" name="Freeform 114">
              <a:extLst>
                <a:ext uri="{FF2B5EF4-FFF2-40B4-BE49-F238E27FC236}">
                  <a16:creationId xmlns:a16="http://schemas.microsoft.com/office/drawing/2014/main" id="{A64A6236-2181-1A46-BB17-D6E66414B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15">
              <a:extLst>
                <a:ext uri="{FF2B5EF4-FFF2-40B4-BE49-F238E27FC236}">
                  <a16:creationId xmlns:a16="http://schemas.microsoft.com/office/drawing/2014/main" id="{3925E569-682F-4A45-B71B-C9E690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A091EBE3-3E30-7448-BCCA-468F536DC3BC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4" name="Freeform 114">
              <a:extLst>
                <a:ext uri="{FF2B5EF4-FFF2-40B4-BE49-F238E27FC236}">
                  <a16:creationId xmlns:a16="http://schemas.microsoft.com/office/drawing/2014/main" id="{D27EAD3B-C5E5-7341-A044-E4FEE7854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5">
              <a:extLst>
                <a:ext uri="{FF2B5EF4-FFF2-40B4-BE49-F238E27FC236}">
                  <a16:creationId xmlns:a16="http://schemas.microsoft.com/office/drawing/2014/main" id="{BDACC0ED-96CC-C048-B27D-A15CA108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46DC60A-E914-5443-9F2E-AC4ED3CE314B}"/>
              </a:ext>
            </a:extLst>
          </p:cNvPr>
          <p:cNvGrpSpPr>
            <a:grpSpLocks noChangeAspect="1"/>
          </p:cNvGrpSpPr>
          <p:nvPr/>
        </p:nvGrpSpPr>
        <p:grpSpPr>
          <a:xfrm>
            <a:off x="39757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7" name="Freeform 114">
              <a:extLst>
                <a:ext uri="{FF2B5EF4-FFF2-40B4-BE49-F238E27FC236}">
                  <a16:creationId xmlns:a16="http://schemas.microsoft.com/office/drawing/2014/main" id="{7BBAA87D-4E9A-6A41-8DCF-47BB5ED7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15">
              <a:extLst>
                <a:ext uri="{FF2B5EF4-FFF2-40B4-BE49-F238E27FC236}">
                  <a16:creationId xmlns:a16="http://schemas.microsoft.com/office/drawing/2014/main" id="{34C93717-7C0D-6A44-96A2-AB0133F9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09664CF-DE78-2948-9C44-2D70018DA5FE}"/>
              </a:ext>
            </a:extLst>
          </p:cNvPr>
          <p:cNvGrpSpPr>
            <a:grpSpLocks noChangeAspect="1"/>
          </p:cNvGrpSpPr>
          <p:nvPr/>
        </p:nvGrpSpPr>
        <p:grpSpPr>
          <a:xfrm>
            <a:off x="4560988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0" name="Freeform 114">
              <a:extLst>
                <a:ext uri="{FF2B5EF4-FFF2-40B4-BE49-F238E27FC236}">
                  <a16:creationId xmlns:a16="http://schemas.microsoft.com/office/drawing/2014/main" id="{C136ABAB-58A3-5043-9C62-7CD98AC2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5">
              <a:extLst>
                <a:ext uri="{FF2B5EF4-FFF2-40B4-BE49-F238E27FC236}">
                  <a16:creationId xmlns:a16="http://schemas.microsoft.com/office/drawing/2014/main" id="{36DD3C57-F147-E043-A9F3-A16BC58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BEDAFEB2-6812-714D-9EB3-94AE291903F5}"/>
              </a:ext>
            </a:extLst>
          </p:cNvPr>
          <p:cNvGrpSpPr>
            <a:grpSpLocks noChangeAspect="1"/>
          </p:cNvGrpSpPr>
          <p:nvPr/>
        </p:nvGrpSpPr>
        <p:grpSpPr>
          <a:xfrm>
            <a:off x="513706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105BC54-C805-404C-AD90-3E2B9B3E3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60137BE9-1F2B-5B42-8BC5-0B5FE05B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8D05D832-2CCF-1343-9171-22DB29BD26D3}"/>
              </a:ext>
            </a:extLst>
          </p:cNvPr>
          <p:cNvGrpSpPr>
            <a:grpSpLocks noChangeAspect="1"/>
          </p:cNvGrpSpPr>
          <p:nvPr/>
        </p:nvGrpSpPr>
        <p:grpSpPr>
          <a:xfrm>
            <a:off x="57131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6" name="Freeform 114">
              <a:extLst>
                <a:ext uri="{FF2B5EF4-FFF2-40B4-BE49-F238E27FC236}">
                  <a16:creationId xmlns:a16="http://schemas.microsoft.com/office/drawing/2014/main" id="{E6A0C9DF-5B3D-D44E-9952-2256AA551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5">
              <a:extLst>
                <a:ext uri="{FF2B5EF4-FFF2-40B4-BE49-F238E27FC236}">
                  <a16:creationId xmlns:a16="http://schemas.microsoft.com/office/drawing/2014/main" id="{D06118F3-0654-0140-BFD8-2AD9C427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73CD6187-9FE2-0A4E-BDF3-86F9379DFE43}"/>
              </a:ext>
            </a:extLst>
          </p:cNvPr>
          <p:cNvGrpSpPr>
            <a:grpSpLocks noChangeAspect="1"/>
          </p:cNvGrpSpPr>
          <p:nvPr/>
        </p:nvGrpSpPr>
        <p:grpSpPr>
          <a:xfrm>
            <a:off x="63349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9" name="Freeform 114">
              <a:extLst>
                <a:ext uri="{FF2B5EF4-FFF2-40B4-BE49-F238E27FC236}">
                  <a16:creationId xmlns:a16="http://schemas.microsoft.com/office/drawing/2014/main" id="{5AA4AE52-E3EE-944D-B394-8D249C87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>
              <a:extLst>
                <a:ext uri="{FF2B5EF4-FFF2-40B4-BE49-F238E27FC236}">
                  <a16:creationId xmlns:a16="http://schemas.microsoft.com/office/drawing/2014/main" id="{77F2CCB7-FB1F-A841-82C0-35E0C4C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19082B53-E8FE-664A-84FD-18DE666EFE31}"/>
              </a:ext>
            </a:extLst>
          </p:cNvPr>
          <p:cNvGrpSpPr>
            <a:grpSpLocks noChangeAspect="1"/>
          </p:cNvGrpSpPr>
          <p:nvPr/>
        </p:nvGrpSpPr>
        <p:grpSpPr>
          <a:xfrm>
            <a:off x="6947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2" name="Freeform 114">
              <a:extLst>
                <a:ext uri="{FF2B5EF4-FFF2-40B4-BE49-F238E27FC236}">
                  <a16:creationId xmlns:a16="http://schemas.microsoft.com/office/drawing/2014/main" id="{5E3EF373-1EA0-F742-82F9-0AC8F2DCC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5">
              <a:extLst>
                <a:ext uri="{FF2B5EF4-FFF2-40B4-BE49-F238E27FC236}">
                  <a16:creationId xmlns:a16="http://schemas.microsoft.com/office/drawing/2014/main" id="{99947651-4556-9247-990D-A7712F90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A7FC6D2E-938F-8241-BE09-C1E741F8CA74}"/>
              </a:ext>
            </a:extLst>
          </p:cNvPr>
          <p:cNvGrpSpPr>
            <a:grpSpLocks noChangeAspect="1"/>
          </p:cNvGrpSpPr>
          <p:nvPr/>
        </p:nvGrpSpPr>
        <p:grpSpPr>
          <a:xfrm>
            <a:off x="7541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5" name="Freeform 114">
              <a:extLst>
                <a:ext uri="{FF2B5EF4-FFF2-40B4-BE49-F238E27FC236}">
                  <a16:creationId xmlns:a16="http://schemas.microsoft.com/office/drawing/2014/main" id="{96798B7F-19EA-2246-BC26-DC92FB47F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15">
              <a:extLst>
                <a:ext uri="{FF2B5EF4-FFF2-40B4-BE49-F238E27FC236}">
                  <a16:creationId xmlns:a16="http://schemas.microsoft.com/office/drawing/2014/main" id="{FB3DC5BB-74A3-1C47-A7F4-E9257DC50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39A57541-15C2-D741-94D2-27A518E679C4}"/>
              </a:ext>
            </a:extLst>
          </p:cNvPr>
          <p:cNvGrpSpPr>
            <a:grpSpLocks noChangeAspect="1"/>
          </p:cNvGrpSpPr>
          <p:nvPr/>
        </p:nvGrpSpPr>
        <p:grpSpPr>
          <a:xfrm>
            <a:off x="80722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8" name="Freeform 114">
              <a:extLst>
                <a:ext uri="{FF2B5EF4-FFF2-40B4-BE49-F238E27FC236}">
                  <a16:creationId xmlns:a16="http://schemas.microsoft.com/office/drawing/2014/main" id="{C3D4594E-2822-8D41-BCEB-B6699EAA6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15">
              <a:extLst>
                <a:ext uri="{FF2B5EF4-FFF2-40B4-BE49-F238E27FC236}">
                  <a16:creationId xmlns:a16="http://schemas.microsoft.com/office/drawing/2014/main" id="{37BE3729-11E3-4C42-B5C2-706C85BE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03B38EE4-39A9-174C-B985-DD9957D88967}"/>
              </a:ext>
            </a:extLst>
          </p:cNvPr>
          <p:cNvGrpSpPr>
            <a:grpSpLocks noChangeAspect="1"/>
          </p:cNvGrpSpPr>
          <p:nvPr/>
        </p:nvGrpSpPr>
        <p:grpSpPr>
          <a:xfrm>
            <a:off x="86575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1" name="Freeform 114">
              <a:extLst>
                <a:ext uri="{FF2B5EF4-FFF2-40B4-BE49-F238E27FC236}">
                  <a16:creationId xmlns:a16="http://schemas.microsoft.com/office/drawing/2014/main" id="{A75C8430-7D56-5543-AACD-BAC099617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5">
              <a:extLst>
                <a:ext uri="{FF2B5EF4-FFF2-40B4-BE49-F238E27FC236}">
                  <a16:creationId xmlns:a16="http://schemas.microsoft.com/office/drawing/2014/main" id="{BBC6D073-4C6B-E04E-8BFE-EA89CAD5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9B3771B8-6757-B949-ABB4-D897911D4EFB}"/>
              </a:ext>
            </a:extLst>
          </p:cNvPr>
          <p:cNvGrpSpPr>
            <a:grpSpLocks noChangeAspect="1"/>
          </p:cNvGrpSpPr>
          <p:nvPr/>
        </p:nvGrpSpPr>
        <p:grpSpPr>
          <a:xfrm>
            <a:off x="9233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378074DD-102A-FD41-942D-EDD3A8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1AB8ADA7-8BD6-0C4D-8DE1-B4661D0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EBF6A18-1521-E942-B79D-A23D861BE2CF}"/>
              </a:ext>
            </a:extLst>
          </p:cNvPr>
          <p:cNvGrpSpPr>
            <a:grpSpLocks noChangeAspect="1"/>
          </p:cNvGrpSpPr>
          <p:nvPr/>
        </p:nvGrpSpPr>
        <p:grpSpPr>
          <a:xfrm>
            <a:off x="980964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7" name="Freeform 114">
              <a:extLst>
                <a:ext uri="{FF2B5EF4-FFF2-40B4-BE49-F238E27FC236}">
                  <a16:creationId xmlns:a16="http://schemas.microsoft.com/office/drawing/2014/main" id="{3B3E52CF-C422-854C-B28C-ED8A4417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5">
              <a:extLst>
                <a:ext uri="{FF2B5EF4-FFF2-40B4-BE49-F238E27FC236}">
                  <a16:creationId xmlns:a16="http://schemas.microsoft.com/office/drawing/2014/main" id="{939C63A7-6952-9B4B-8D55-1ABB663A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12AC3F8-D5F2-EF41-8383-663B18AA8002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29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0" name="Freeform 114">
              <a:extLst>
                <a:ext uri="{FF2B5EF4-FFF2-40B4-BE49-F238E27FC236}">
                  <a16:creationId xmlns:a16="http://schemas.microsoft.com/office/drawing/2014/main" id="{2656264B-1659-5A43-8707-253E889D9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15">
              <a:extLst>
                <a:ext uri="{FF2B5EF4-FFF2-40B4-BE49-F238E27FC236}">
                  <a16:creationId xmlns:a16="http://schemas.microsoft.com/office/drawing/2014/main" id="{0052BB13-B8E0-5148-B207-275A1414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A9D5117B-2DAC-5440-9473-FE1C4ED5223C}"/>
              </a:ext>
            </a:extLst>
          </p:cNvPr>
          <p:cNvGrpSpPr>
            <a:grpSpLocks noChangeAspect="1"/>
          </p:cNvGrpSpPr>
          <p:nvPr/>
        </p:nvGrpSpPr>
        <p:grpSpPr>
          <a:xfrm>
            <a:off x="10970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3" name="Freeform 114">
              <a:extLst>
                <a:ext uri="{FF2B5EF4-FFF2-40B4-BE49-F238E27FC236}">
                  <a16:creationId xmlns:a16="http://schemas.microsoft.com/office/drawing/2014/main" id="{5494E31E-B64B-E946-B17A-D075727B0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15">
              <a:extLst>
                <a:ext uri="{FF2B5EF4-FFF2-40B4-BE49-F238E27FC236}">
                  <a16:creationId xmlns:a16="http://schemas.microsoft.com/office/drawing/2014/main" id="{C05C3108-1E04-0041-A2D4-A18D1F69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B437921-2032-5A48-8735-BB9FCDD49B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00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6" name="Freeform 114">
              <a:extLst>
                <a:ext uri="{FF2B5EF4-FFF2-40B4-BE49-F238E27FC236}">
                  <a16:creationId xmlns:a16="http://schemas.microsoft.com/office/drawing/2014/main" id="{80BCD198-16A2-7441-8BBB-EFCE35EC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15">
              <a:extLst>
                <a:ext uri="{FF2B5EF4-FFF2-40B4-BE49-F238E27FC236}">
                  <a16:creationId xmlns:a16="http://schemas.microsoft.com/office/drawing/2014/main" id="{45EC04A8-DCE4-2F49-AF7B-34255B5F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43912032-F8C3-2B43-A367-C402D6DC5F34}"/>
              </a:ext>
            </a:extLst>
          </p:cNvPr>
          <p:cNvGrpSpPr>
            <a:grpSpLocks noChangeAspect="1"/>
          </p:cNvGrpSpPr>
          <p:nvPr/>
        </p:nvGrpSpPr>
        <p:grpSpPr>
          <a:xfrm>
            <a:off x="501752" y="94164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9" name="Freeform 114">
              <a:extLst>
                <a:ext uri="{FF2B5EF4-FFF2-40B4-BE49-F238E27FC236}">
                  <a16:creationId xmlns:a16="http://schemas.microsoft.com/office/drawing/2014/main" id="{2D829258-C60C-0B45-90E6-B088524A0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15">
              <a:extLst>
                <a:ext uri="{FF2B5EF4-FFF2-40B4-BE49-F238E27FC236}">
                  <a16:creationId xmlns:a16="http://schemas.microsoft.com/office/drawing/2014/main" id="{0CCE736D-0726-2A47-9696-91DBBFFB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5BDB75F-2E4D-8E47-84CE-E4D2C9A3BC2D}"/>
              </a:ext>
            </a:extLst>
          </p:cNvPr>
          <p:cNvGrpSpPr>
            <a:grpSpLocks noChangeAspect="1"/>
          </p:cNvGrpSpPr>
          <p:nvPr/>
        </p:nvGrpSpPr>
        <p:grpSpPr>
          <a:xfrm>
            <a:off x="10778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2" name="Freeform 114">
              <a:extLst>
                <a:ext uri="{FF2B5EF4-FFF2-40B4-BE49-F238E27FC236}">
                  <a16:creationId xmlns:a16="http://schemas.microsoft.com/office/drawing/2014/main" id="{60605BEF-CD9B-0D43-BF3C-451EA0626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15">
              <a:extLst>
                <a:ext uri="{FF2B5EF4-FFF2-40B4-BE49-F238E27FC236}">
                  <a16:creationId xmlns:a16="http://schemas.microsoft.com/office/drawing/2014/main" id="{0845AA33-277B-4941-9E27-23F2AD79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1EE98DC8-1121-8A4B-BB84-09FE6DA66B83}"/>
              </a:ext>
            </a:extLst>
          </p:cNvPr>
          <p:cNvGrpSpPr>
            <a:grpSpLocks noChangeAspect="1"/>
          </p:cNvGrpSpPr>
          <p:nvPr/>
        </p:nvGrpSpPr>
        <p:grpSpPr>
          <a:xfrm>
            <a:off x="1672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5" name="Freeform 114">
              <a:extLst>
                <a:ext uri="{FF2B5EF4-FFF2-40B4-BE49-F238E27FC236}">
                  <a16:creationId xmlns:a16="http://schemas.microsoft.com/office/drawing/2014/main" id="{995885A6-79B5-E641-BEB4-B60F6F1A5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15">
              <a:extLst>
                <a:ext uri="{FF2B5EF4-FFF2-40B4-BE49-F238E27FC236}">
                  <a16:creationId xmlns:a16="http://schemas.microsoft.com/office/drawing/2014/main" id="{A24BEB95-E2DD-6D48-B21A-18066EB7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EF1B7B8C-D69D-0643-92F4-AD6835666321}"/>
              </a:ext>
            </a:extLst>
          </p:cNvPr>
          <p:cNvGrpSpPr>
            <a:grpSpLocks noChangeAspect="1"/>
          </p:cNvGrpSpPr>
          <p:nvPr/>
        </p:nvGrpSpPr>
        <p:grpSpPr>
          <a:xfrm>
            <a:off x="223911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8" name="Freeform 114">
              <a:extLst>
                <a:ext uri="{FF2B5EF4-FFF2-40B4-BE49-F238E27FC236}">
                  <a16:creationId xmlns:a16="http://schemas.microsoft.com/office/drawing/2014/main" id="{FE8DD515-3078-E64E-B2D6-0762B201E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5">
              <a:extLst>
                <a:ext uri="{FF2B5EF4-FFF2-40B4-BE49-F238E27FC236}">
                  <a16:creationId xmlns:a16="http://schemas.microsoft.com/office/drawing/2014/main" id="{3226B507-E6AB-9343-BC94-219E2C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A3C0B070-F138-8E4A-AA8C-2EF49E4949DB}"/>
              </a:ext>
            </a:extLst>
          </p:cNvPr>
          <p:cNvGrpSpPr>
            <a:grpSpLocks noChangeAspect="1"/>
          </p:cNvGrpSpPr>
          <p:nvPr/>
        </p:nvGrpSpPr>
        <p:grpSpPr>
          <a:xfrm>
            <a:off x="2815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1" name="Freeform 114">
              <a:extLst>
                <a:ext uri="{FF2B5EF4-FFF2-40B4-BE49-F238E27FC236}">
                  <a16:creationId xmlns:a16="http://schemas.microsoft.com/office/drawing/2014/main" id="{EAEDF27F-96A1-3343-B41A-3460FDE61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5">
              <a:extLst>
                <a:ext uri="{FF2B5EF4-FFF2-40B4-BE49-F238E27FC236}">
                  <a16:creationId xmlns:a16="http://schemas.microsoft.com/office/drawing/2014/main" id="{614317B3-005C-3B4D-B534-87489E49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02B8EAB6-AD88-8641-B55E-0D82322CA6AA}"/>
              </a:ext>
            </a:extLst>
          </p:cNvPr>
          <p:cNvGrpSpPr>
            <a:grpSpLocks noChangeAspect="1"/>
          </p:cNvGrpSpPr>
          <p:nvPr/>
        </p:nvGrpSpPr>
        <p:grpSpPr>
          <a:xfrm>
            <a:off x="34004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4" name="Freeform 114">
              <a:extLst>
                <a:ext uri="{FF2B5EF4-FFF2-40B4-BE49-F238E27FC236}">
                  <a16:creationId xmlns:a16="http://schemas.microsoft.com/office/drawing/2014/main" id="{680B4F80-4422-3842-B24D-CD5627C96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5">
              <a:extLst>
                <a:ext uri="{FF2B5EF4-FFF2-40B4-BE49-F238E27FC236}">
                  <a16:creationId xmlns:a16="http://schemas.microsoft.com/office/drawing/2014/main" id="{13E275E8-BF8B-014B-B501-A3AE4D5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356ED03A-A757-7D41-9EF0-3EE642264DAB}"/>
              </a:ext>
            </a:extLst>
          </p:cNvPr>
          <p:cNvGrpSpPr>
            <a:grpSpLocks noChangeAspect="1"/>
          </p:cNvGrpSpPr>
          <p:nvPr/>
        </p:nvGrpSpPr>
        <p:grpSpPr>
          <a:xfrm>
            <a:off x="39764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7" name="Freeform 114">
              <a:extLst>
                <a:ext uri="{FF2B5EF4-FFF2-40B4-BE49-F238E27FC236}">
                  <a16:creationId xmlns:a16="http://schemas.microsoft.com/office/drawing/2014/main" id="{F010051E-304F-E14D-95AE-E7D88DD03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5">
              <a:extLst>
                <a:ext uri="{FF2B5EF4-FFF2-40B4-BE49-F238E27FC236}">
                  <a16:creationId xmlns:a16="http://schemas.microsoft.com/office/drawing/2014/main" id="{2FB4B6A6-E2B3-8A49-A5BF-F91BC29D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82D8CC63-5A4C-6C49-A305-DE34D3CD85AB}"/>
              </a:ext>
            </a:extLst>
          </p:cNvPr>
          <p:cNvGrpSpPr>
            <a:grpSpLocks noChangeAspect="1"/>
          </p:cNvGrpSpPr>
          <p:nvPr/>
        </p:nvGrpSpPr>
        <p:grpSpPr>
          <a:xfrm>
            <a:off x="4561688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0" name="Freeform 114">
              <a:extLst>
                <a:ext uri="{FF2B5EF4-FFF2-40B4-BE49-F238E27FC236}">
                  <a16:creationId xmlns:a16="http://schemas.microsoft.com/office/drawing/2014/main" id="{174E9C76-D1DB-394E-B2AF-C28FF46D8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15">
              <a:extLst>
                <a:ext uri="{FF2B5EF4-FFF2-40B4-BE49-F238E27FC236}">
                  <a16:creationId xmlns:a16="http://schemas.microsoft.com/office/drawing/2014/main" id="{192CFC2C-C49C-8D41-B483-A3576ED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8185AA-2CD1-2542-84AA-3BC8CA9B9A8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76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3" name="Freeform 114">
              <a:extLst>
                <a:ext uri="{FF2B5EF4-FFF2-40B4-BE49-F238E27FC236}">
                  <a16:creationId xmlns:a16="http://schemas.microsoft.com/office/drawing/2014/main" id="{B2D5FEFA-5E4D-C44E-9B91-531909E92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15">
              <a:extLst>
                <a:ext uri="{FF2B5EF4-FFF2-40B4-BE49-F238E27FC236}">
                  <a16:creationId xmlns:a16="http://schemas.microsoft.com/office/drawing/2014/main" id="{1ACA3673-0971-DC4C-971C-C6B2C4FA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765F3759-0C72-F54A-8BC2-688649BF8489}"/>
              </a:ext>
            </a:extLst>
          </p:cNvPr>
          <p:cNvGrpSpPr>
            <a:grpSpLocks noChangeAspect="1"/>
          </p:cNvGrpSpPr>
          <p:nvPr/>
        </p:nvGrpSpPr>
        <p:grpSpPr>
          <a:xfrm>
            <a:off x="57138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6" name="Freeform 114">
              <a:extLst>
                <a:ext uri="{FF2B5EF4-FFF2-40B4-BE49-F238E27FC236}">
                  <a16:creationId xmlns:a16="http://schemas.microsoft.com/office/drawing/2014/main" id="{F5EE2516-12D4-7844-BD5A-53BBAAA8B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15">
              <a:extLst>
                <a:ext uri="{FF2B5EF4-FFF2-40B4-BE49-F238E27FC236}">
                  <a16:creationId xmlns:a16="http://schemas.microsoft.com/office/drawing/2014/main" id="{A97BE68B-1726-0F4C-A40E-4E1D886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D08B87D5-F804-F941-B7C1-19ACB44BD579}"/>
              </a:ext>
            </a:extLst>
          </p:cNvPr>
          <p:cNvGrpSpPr>
            <a:grpSpLocks noChangeAspect="1"/>
          </p:cNvGrpSpPr>
          <p:nvPr/>
        </p:nvGrpSpPr>
        <p:grpSpPr>
          <a:xfrm>
            <a:off x="63356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5D41AF3-140B-5A40-842B-8A0294753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F210F158-EE2A-D541-A1F9-0B31B04C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672DA7A2-191C-A046-9A3F-45FE97AE23F2}"/>
              </a:ext>
            </a:extLst>
          </p:cNvPr>
          <p:cNvGrpSpPr>
            <a:grpSpLocks noChangeAspect="1"/>
          </p:cNvGrpSpPr>
          <p:nvPr/>
        </p:nvGrpSpPr>
        <p:grpSpPr>
          <a:xfrm>
            <a:off x="6948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2" name="Freeform 114">
              <a:extLst>
                <a:ext uri="{FF2B5EF4-FFF2-40B4-BE49-F238E27FC236}">
                  <a16:creationId xmlns:a16="http://schemas.microsoft.com/office/drawing/2014/main" id="{4AEE4A3E-4958-1649-8BA8-E7A90F11E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5">
              <a:extLst>
                <a:ext uri="{FF2B5EF4-FFF2-40B4-BE49-F238E27FC236}">
                  <a16:creationId xmlns:a16="http://schemas.microsoft.com/office/drawing/2014/main" id="{7336082A-1F69-3F4C-8EED-4B5641B5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BFBB8D-48CA-3D47-B321-6B26E6372F25}"/>
              </a:ext>
            </a:extLst>
          </p:cNvPr>
          <p:cNvGrpSpPr>
            <a:grpSpLocks noChangeAspect="1"/>
          </p:cNvGrpSpPr>
          <p:nvPr/>
        </p:nvGrpSpPr>
        <p:grpSpPr>
          <a:xfrm>
            <a:off x="7542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5" name="Freeform 114">
              <a:extLst>
                <a:ext uri="{FF2B5EF4-FFF2-40B4-BE49-F238E27FC236}">
                  <a16:creationId xmlns:a16="http://schemas.microsoft.com/office/drawing/2014/main" id="{E56F175A-7F2A-AE43-A7F4-A196ACDA5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5">
              <a:extLst>
                <a:ext uri="{FF2B5EF4-FFF2-40B4-BE49-F238E27FC236}">
                  <a16:creationId xmlns:a16="http://schemas.microsoft.com/office/drawing/2014/main" id="{F8B749D0-4FD1-7944-9B2C-F006A179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5F8BFD92-965E-5842-BB00-18A1F2CB87D7}"/>
              </a:ext>
            </a:extLst>
          </p:cNvPr>
          <p:cNvGrpSpPr>
            <a:grpSpLocks noChangeAspect="1"/>
          </p:cNvGrpSpPr>
          <p:nvPr/>
        </p:nvGrpSpPr>
        <p:grpSpPr>
          <a:xfrm>
            <a:off x="80729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AD58E0EA-A859-564B-8354-6B1AE3E3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E7579049-13CD-E54F-8D12-96F74AAA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02D64D4-0ED6-7A44-A0C8-06209CBD8807}"/>
              </a:ext>
            </a:extLst>
          </p:cNvPr>
          <p:cNvGrpSpPr>
            <a:grpSpLocks noChangeAspect="1"/>
          </p:cNvGrpSpPr>
          <p:nvPr/>
        </p:nvGrpSpPr>
        <p:grpSpPr>
          <a:xfrm>
            <a:off x="86582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1" name="Freeform 114">
              <a:extLst>
                <a:ext uri="{FF2B5EF4-FFF2-40B4-BE49-F238E27FC236}">
                  <a16:creationId xmlns:a16="http://schemas.microsoft.com/office/drawing/2014/main" id="{DE38FB6C-5949-BC41-8B1A-6A3D97812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15">
              <a:extLst>
                <a:ext uri="{FF2B5EF4-FFF2-40B4-BE49-F238E27FC236}">
                  <a16:creationId xmlns:a16="http://schemas.microsoft.com/office/drawing/2014/main" id="{CDEA4894-E10B-9B4B-A5BE-FE918691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3984F3E3-883F-6341-8195-4C083EAAC530}"/>
              </a:ext>
            </a:extLst>
          </p:cNvPr>
          <p:cNvGrpSpPr>
            <a:grpSpLocks noChangeAspect="1"/>
          </p:cNvGrpSpPr>
          <p:nvPr/>
        </p:nvGrpSpPr>
        <p:grpSpPr>
          <a:xfrm>
            <a:off x="9234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4" name="Freeform 114">
              <a:extLst>
                <a:ext uri="{FF2B5EF4-FFF2-40B4-BE49-F238E27FC236}">
                  <a16:creationId xmlns:a16="http://schemas.microsoft.com/office/drawing/2014/main" id="{CD043B1C-9484-0E48-BE49-9538AC8E8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5">
              <a:extLst>
                <a:ext uri="{FF2B5EF4-FFF2-40B4-BE49-F238E27FC236}">
                  <a16:creationId xmlns:a16="http://schemas.microsoft.com/office/drawing/2014/main" id="{0D74C17A-D4B2-3A45-890D-4B9F245D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B5FB95CC-5AA1-9C4C-908D-96EA9F7A4E70}"/>
              </a:ext>
            </a:extLst>
          </p:cNvPr>
          <p:cNvGrpSpPr>
            <a:grpSpLocks noChangeAspect="1"/>
          </p:cNvGrpSpPr>
          <p:nvPr/>
        </p:nvGrpSpPr>
        <p:grpSpPr>
          <a:xfrm>
            <a:off x="981034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7" name="Freeform 114">
              <a:extLst>
                <a:ext uri="{FF2B5EF4-FFF2-40B4-BE49-F238E27FC236}">
                  <a16:creationId xmlns:a16="http://schemas.microsoft.com/office/drawing/2014/main" id="{4B0352E4-270F-044A-B6F9-AC1563D21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5">
              <a:extLst>
                <a:ext uri="{FF2B5EF4-FFF2-40B4-BE49-F238E27FC236}">
                  <a16:creationId xmlns:a16="http://schemas.microsoft.com/office/drawing/2014/main" id="{F12D39DD-3F34-3741-88B7-0CCE510D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CC9EF7D-176D-0642-BB41-41BA338F83ED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99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0" name="Freeform 114">
              <a:extLst>
                <a:ext uri="{FF2B5EF4-FFF2-40B4-BE49-F238E27FC236}">
                  <a16:creationId xmlns:a16="http://schemas.microsoft.com/office/drawing/2014/main" id="{164E0CEF-BC42-D942-BCE4-333869E2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5">
              <a:extLst>
                <a:ext uri="{FF2B5EF4-FFF2-40B4-BE49-F238E27FC236}">
                  <a16:creationId xmlns:a16="http://schemas.microsoft.com/office/drawing/2014/main" id="{001789A7-8F56-8B4B-9242-7BA43FE4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768385AC-FE9A-8249-97B5-8CDA36DF1A2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1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3" name="Freeform 114">
              <a:extLst>
                <a:ext uri="{FF2B5EF4-FFF2-40B4-BE49-F238E27FC236}">
                  <a16:creationId xmlns:a16="http://schemas.microsoft.com/office/drawing/2014/main" id="{ED4A9582-8DC5-6348-91DE-F8A52713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5">
              <a:extLst>
                <a:ext uri="{FF2B5EF4-FFF2-40B4-BE49-F238E27FC236}">
                  <a16:creationId xmlns:a16="http://schemas.microsoft.com/office/drawing/2014/main" id="{5D36DF3A-F7C9-334D-A966-75036BDF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97D1ED30-3FAA-C34D-886E-6CA742650E69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70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6" name="Freeform 114">
              <a:extLst>
                <a:ext uri="{FF2B5EF4-FFF2-40B4-BE49-F238E27FC236}">
                  <a16:creationId xmlns:a16="http://schemas.microsoft.com/office/drawing/2014/main" id="{FB241E98-8888-DE4B-B0A5-144597FFA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5">
              <a:extLst>
                <a:ext uri="{FF2B5EF4-FFF2-40B4-BE49-F238E27FC236}">
                  <a16:creationId xmlns:a16="http://schemas.microsoft.com/office/drawing/2014/main" id="{F1A7F679-B64D-6D4F-8252-4D3781B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47E22442-A140-D849-A346-856745448052}"/>
              </a:ext>
            </a:extLst>
          </p:cNvPr>
          <p:cNvGrpSpPr>
            <a:grpSpLocks noChangeAspect="1"/>
          </p:cNvGrpSpPr>
          <p:nvPr/>
        </p:nvGrpSpPr>
        <p:grpSpPr>
          <a:xfrm>
            <a:off x="510017" y="36811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9" name="Freeform 114">
              <a:extLst>
                <a:ext uri="{FF2B5EF4-FFF2-40B4-BE49-F238E27FC236}">
                  <a16:creationId xmlns:a16="http://schemas.microsoft.com/office/drawing/2014/main" id="{AC7F3191-0E3E-F14C-A723-6A0161F4C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5">
              <a:extLst>
                <a:ext uri="{FF2B5EF4-FFF2-40B4-BE49-F238E27FC236}">
                  <a16:creationId xmlns:a16="http://schemas.microsoft.com/office/drawing/2014/main" id="{B4FBB879-BB51-A240-AE95-0EEA2E44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45F062D7-76E9-6B44-B685-B489532FB417}"/>
              </a:ext>
            </a:extLst>
          </p:cNvPr>
          <p:cNvGrpSpPr>
            <a:grpSpLocks noChangeAspect="1"/>
          </p:cNvGrpSpPr>
          <p:nvPr/>
        </p:nvGrpSpPr>
        <p:grpSpPr>
          <a:xfrm>
            <a:off x="10860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403D69D8-0AF4-E340-B108-64B750EEE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DB9B1457-E56B-224E-9067-31905276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752DA0FB-54D8-494C-8BA4-AD67FF0E0AC8}"/>
              </a:ext>
            </a:extLst>
          </p:cNvPr>
          <p:cNvGrpSpPr>
            <a:grpSpLocks noChangeAspect="1"/>
          </p:cNvGrpSpPr>
          <p:nvPr/>
        </p:nvGrpSpPr>
        <p:grpSpPr>
          <a:xfrm>
            <a:off x="1680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5" name="Freeform 114">
              <a:extLst>
                <a:ext uri="{FF2B5EF4-FFF2-40B4-BE49-F238E27FC236}">
                  <a16:creationId xmlns:a16="http://schemas.microsoft.com/office/drawing/2014/main" id="{6458B9B4-0ABF-234E-9A7D-E81346EBA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>
              <a:extLst>
                <a:ext uri="{FF2B5EF4-FFF2-40B4-BE49-F238E27FC236}">
                  <a16:creationId xmlns:a16="http://schemas.microsoft.com/office/drawing/2014/main" id="{B405BEE7-631E-544B-88F3-E1CA6A6C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10BB3C-9C16-4143-9AF2-D7FA36B6EC40}"/>
              </a:ext>
            </a:extLst>
          </p:cNvPr>
          <p:cNvGrpSpPr>
            <a:grpSpLocks noChangeAspect="1"/>
          </p:cNvGrpSpPr>
          <p:nvPr/>
        </p:nvGrpSpPr>
        <p:grpSpPr>
          <a:xfrm>
            <a:off x="224737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8" name="Freeform 114">
              <a:extLst>
                <a:ext uri="{FF2B5EF4-FFF2-40B4-BE49-F238E27FC236}">
                  <a16:creationId xmlns:a16="http://schemas.microsoft.com/office/drawing/2014/main" id="{1BF2C902-A87B-E344-A18C-4379F463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5">
              <a:extLst>
                <a:ext uri="{FF2B5EF4-FFF2-40B4-BE49-F238E27FC236}">
                  <a16:creationId xmlns:a16="http://schemas.microsoft.com/office/drawing/2014/main" id="{FD3C860B-FE14-194D-A7E1-5E5FC1C4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1DF7C119-7BE9-AB47-9C3B-AC29AAD5AD30}"/>
              </a:ext>
            </a:extLst>
          </p:cNvPr>
          <p:cNvGrpSpPr>
            <a:grpSpLocks noChangeAspect="1"/>
          </p:cNvGrpSpPr>
          <p:nvPr/>
        </p:nvGrpSpPr>
        <p:grpSpPr>
          <a:xfrm>
            <a:off x="2823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1" name="Freeform 114">
              <a:extLst>
                <a:ext uri="{FF2B5EF4-FFF2-40B4-BE49-F238E27FC236}">
                  <a16:creationId xmlns:a16="http://schemas.microsoft.com/office/drawing/2014/main" id="{E02742AB-731A-7243-9BB3-2A772763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5">
              <a:extLst>
                <a:ext uri="{FF2B5EF4-FFF2-40B4-BE49-F238E27FC236}">
                  <a16:creationId xmlns:a16="http://schemas.microsoft.com/office/drawing/2014/main" id="{B4BA44BD-6E90-3B42-9839-8B2CC73F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C276C21-1C4E-AD4F-A3CD-DC26E0F2EBEE}"/>
              </a:ext>
            </a:extLst>
          </p:cNvPr>
          <p:cNvGrpSpPr>
            <a:grpSpLocks noChangeAspect="1"/>
          </p:cNvGrpSpPr>
          <p:nvPr/>
        </p:nvGrpSpPr>
        <p:grpSpPr>
          <a:xfrm>
            <a:off x="34086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4" name="Freeform 114">
              <a:extLst>
                <a:ext uri="{FF2B5EF4-FFF2-40B4-BE49-F238E27FC236}">
                  <a16:creationId xmlns:a16="http://schemas.microsoft.com/office/drawing/2014/main" id="{A9CCA7EC-F729-844C-A75C-0B3F73DA1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5">
              <a:extLst>
                <a:ext uri="{FF2B5EF4-FFF2-40B4-BE49-F238E27FC236}">
                  <a16:creationId xmlns:a16="http://schemas.microsoft.com/office/drawing/2014/main" id="{33899C1E-3DDA-7943-82F7-C0C7DB34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D823A8C-150F-154E-A26C-02B631CD2FBC}"/>
              </a:ext>
            </a:extLst>
          </p:cNvPr>
          <p:cNvGrpSpPr>
            <a:grpSpLocks noChangeAspect="1"/>
          </p:cNvGrpSpPr>
          <p:nvPr/>
        </p:nvGrpSpPr>
        <p:grpSpPr>
          <a:xfrm>
            <a:off x="39847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F85F53BD-7351-CA40-B68D-0CC7F11A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91860C8A-8C16-B348-B629-08D3BCAB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49676B00-DE17-6F41-8257-4DD36DF97161}"/>
              </a:ext>
            </a:extLst>
          </p:cNvPr>
          <p:cNvGrpSpPr>
            <a:grpSpLocks noChangeAspect="1"/>
          </p:cNvGrpSpPr>
          <p:nvPr/>
        </p:nvGrpSpPr>
        <p:grpSpPr>
          <a:xfrm>
            <a:off x="4569953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0" name="Freeform 114">
              <a:extLst>
                <a:ext uri="{FF2B5EF4-FFF2-40B4-BE49-F238E27FC236}">
                  <a16:creationId xmlns:a16="http://schemas.microsoft.com/office/drawing/2014/main" id="{98571DFF-F1AA-854E-828C-CEFC7CD15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5">
              <a:extLst>
                <a:ext uri="{FF2B5EF4-FFF2-40B4-BE49-F238E27FC236}">
                  <a16:creationId xmlns:a16="http://schemas.microsoft.com/office/drawing/2014/main" id="{FAFFE500-6C71-004D-BB09-8EDD224C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DD999FB9-578A-6342-B29D-207A8253FA2F}"/>
              </a:ext>
            </a:extLst>
          </p:cNvPr>
          <p:cNvGrpSpPr>
            <a:grpSpLocks noChangeAspect="1"/>
          </p:cNvGrpSpPr>
          <p:nvPr/>
        </p:nvGrpSpPr>
        <p:grpSpPr>
          <a:xfrm>
            <a:off x="514602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3" name="Freeform 114">
              <a:extLst>
                <a:ext uri="{FF2B5EF4-FFF2-40B4-BE49-F238E27FC236}">
                  <a16:creationId xmlns:a16="http://schemas.microsoft.com/office/drawing/2014/main" id="{3EEB47C7-0D18-884B-8FAF-F4714CF7C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15">
              <a:extLst>
                <a:ext uri="{FF2B5EF4-FFF2-40B4-BE49-F238E27FC236}">
                  <a16:creationId xmlns:a16="http://schemas.microsoft.com/office/drawing/2014/main" id="{EE926ECA-7ADA-CE4A-B2DE-060411F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6E28E0D1-7EC4-A145-A8E5-125B1CF95A8C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6" name="Freeform 114">
              <a:extLst>
                <a:ext uri="{FF2B5EF4-FFF2-40B4-BE49-F238E27FC236}">
                  <a16:creationId xmlns:a16="http://schemas.microsoft.com/office/drawing/2014/main" id="{D780BE3C-B400-B249-B980-A20184E74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15">
              <a:extLst>
                <a:ext uri="{FF2B5EF4-FFF2-40B4-BE49-F238E27FC236}">
                  <a16:creationId xmlns:a16="http://schemas.microsoft.com/office/drawing/2014/main" id="{31166CA3-46B3-0144-BA35-7B999F8C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9090263-B4BA-9345-B13E-7B585D9A916E}"/>
              </a:ext>
            </a:extLst>
          </p:cNvPr>
          <p:cNvGrpSpPr>
            <a:grpSpLocks noChangeAspect="1"/>
          </p:cNvGrpSpPr>
          <p:nvPr/>
        </p:nvGrpSpPr>
        <p:grpSpPr>
          <a:xfrm>
            <a:off x="63438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9" name="Freeform 114">
              <a:extLst>
                <a:ext uri="{FF2B5EF4-FFF2-40B4-BE49-F238E27FC236}">
                  <a16:creationId xmlns:a16="http://schemas.microsoft.com/office/drawing/2014/main" id="{A1E0F0A2-5A55-844A-A6B6-3A890F9D1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15">
              <a:extLst>
                <a:ext uri="{FF2B5EF4-FFF2-40B4-BE49-F238E27FC236}">
                  <a16:creationId xmlns:a16="http://schemas.microsoft.com/office/drawing/2014/main" id="{F927413A-EFA8-0543-B8BC-43D11CF9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02C7D6-90B5-0144-B6D2-28DAC0ED2D25}"/>
              </a:ext>
            </a:extLst>
          </p:cNvPr>
          <p:cNvGrpSpPr>
            <a:grpSpLocks noChangeAspect="1"/>
          </p:cNvGrpSpPr>
          <p:nvPr/>
        </p:nvGrpSpPr>
        <p:grpSpPr>
          <a:xfrm>
            <a:off x="6956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4ADD7571-FA45-9143-83DD-41FE30F5A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E5031AD7-7755-A54A-A10A-9ECD18F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4AEFD0EE-FAFE-AA4C-9B15-F5ADBF674B14}"/>
              </a:ext>
            </a:extLst>
          </p:cNvPr>
          <p:cNvGrpSpPr>
            <a:grpSpLocks noChangeAspect="1"/>
          </p:cNvGrpSpPr>
          <p:nvPr/>
        </p:nvGrpSpPr>
        <p:grpSpPr>
          <a:xfrm>
            <a:off x="7550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5" name="Freeform 114">
              <a:extLst>
                <a:ext uri="{FF2B5EF4-FFF2-40B4-BE49-F238E27FC236}">
                  <a16:creationId xmlns:a16="http://schemas.microsoft.com/office/drawing/2014/main" id="{A9FE269B-1051-D04E-ACC5-11BC156B4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5">
              <a:extLst>
                <a:ext uri="{FF2B5EF4-FFF2-40B4-BE49-F238E27FC236}">
                  <a16:creationId xmlns:a16="http://schemas.microsoft.com/office/drawing/2014/main" id="{73EC9BAA-37F6-4F40-AC20-CD6E5DE5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7252DC5-21AC-6E4B-950E-C516A1C1B785}"/>
              </a:ext>
            </a:extLst>
          </p:cNvPr>
          <p:cNvGrpSpPr>
            <a:grpSpLocks noChangeAspect="1"/>
          </p:cNvGrpSpPr>
          <p:nvPr/>
        </p:nvGrpSpPr>
        <p:grpSpPr>
          <a:xfrm>
            <a:off x="80812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8" name="Freeform 114">
              <a:extLst>
                <a:ext uri="{FF2B5EF4-FFF2-40B4-BE49-F238E27FC236}">
                  <a16:creationId xmlns:a16="http://schemas.microsoft.com/office/drawing/2014/main" id="{FC2C205E-D833-2041-9EAA-149FD5E4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5">
              <a:extLst>
                <a:ext uri="{FF2B5EF4-FFF2-40B4-BE49-F238E27FC236}">
                  <a16:creationId xmlns:a16="http://schemas.microsoft.com/office/drawing/2014/main" id="{4A180BD5-2D84-1147-9538-C813FFB5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33CC3BFF-C117-5A45-9D35-580A18FD2DC7}"/>
              </a:ext>
            </a:extLst>
          </p:cNvPr>
          <p:cNvGrpSpPr>
            <a:grpSpLocks noChangeAspect="1"/>
          </p:cNvGrpSpPr>
          <p:nvPr/>
        </p:nvGrpSpPr>
        <p:grpSpPr>
          <a:xfrm>
            <a:off x="86664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1" name="Freeform 114">
              <a:extLst>
                <a:ext uri="{FF2B5EF4-FFF2-40B4-BE49-F238E27FC236}">
                  <a16:creationId xmlns:a16="http://schemas.microsoft.com/office/drawing/2014/main" id="{18AA3A7B-145B-0C4B-BFB4-D4D9C0A7D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15">
              <a:extLst>
                <a:ext uri="{FF2B5EF4-FFF2-40B4-BE49-F238E27FC236}">
                  <a16:creationId xmlns:a16="http://schemas.microsoft.com/office/drawing/2014/main" id="{C6D04A00-83E3-F644-A1F8-B63260AF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E239F14F-40DE-AD47-82A1-A5F6D56F0E03}"/>
              </a:ext>
            </a:extLst>
          </p:cNvPr>
          <p:cNvGrpSpPr>
            <a:grpSpLocks noChangeAspect="1"/>
          </p:cNvGrpSpPr>
          <p:nvPr/>
        </p:nvGrpSpPr>
        <p:grpSpPr>
          <a:xfrm>
            <a:off x="9242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4" name="Freeform 114">
              <a:extLst>
                <a:ext uri="{FF2B5EF4-FFF2-40B4-BE49-F238E27FC236}">
                  <a16:creationId xmlns:a16="http://schemas.microsoft.com/office/drawing/2014/main" id="{7ED08D58-F7F8-8D41-AD3B-9B4E7D31C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15">
              <a:extLst>
                <a:ext uri="{FF2B5EF4-FFF2-40B4-BE49-F238E27FC236}">
                  <a16:creationId xmlns:a16="http://schemas.microsoft.com/office/drawing/2014/main" id="{8192CB6A-4C45-454C-87BC-26831A7C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3DA6951E-C34F-A248-A568-D1800BC9B81F}"/>
              </a:ext>
            </a:extLst>
          </p:cNvPr>
          <p:cNvGrpSpPr>
            <a:grpSpLocks noChangeAspect="1"/>
          </p:cNvGrpSpPr>
          <p:nvPr/>
        </p:nvGrpSpPr>
        <p:grpSpPr>
          <a:xfrm>
            <a:off x="981860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7" name="Freeform 114">
              <a:extLst>
                <a:ext uri="{FF2B5EF4-FFF2-40B4-BE49-F238E27FC236}">
                  <a16:creationId xmlns:a16="http://schemas.microsoft.com/office/drawing/2014/main" id="{D2B58174-CE6C-8F42-B480-BD9AA0EF2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5">
              <a:extLst>
                <a:ext uri="{FF2B5EF4-FFF2-40B4-BE49-F238E27FC236}">
                  <a16:creationId xmlns:a16="http://schemas.microsoft.com/office/drawing/2014/main" id="{F386FBFF-B8FF-8748-9EBB-E1FC388A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8727BD3F-D08E-6F4B-9CC8-11FF396CF1B2}"/>
              </a:ext>
            </a:extLst>
          </p:cNvPr>
          <p:cNvGrpSpPr>
            <a:grpSpLocks noChangeAspect="1"/>
          </p:cNvGrpSpPr>
          <p:nvPr/>
        </p:nvGrpSpPr>
        <p:grpSpPr>
          <a:xfrm>
            <a:off x="1043125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0" name="Freeform 114">
              <a:extLst>
                <a:ext uri="{FF2B5EF4-FFF2-40B4-BE49-F238E27FC236}">
                  <a16:creationId xmlns:a16="http://schemas.microsoft.com/office/drawing/2014/main" id="{A16BC213-D106-7444-ABA4-EB6BA7CF7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15">
              <a:extLst>
                <a:ext uri="{FF2B5EF4-FFF2-40B4-BE49-F238E27FC236}">
                  <a16:creationId xmlns:a16="http://schemas.microsoft.com/office/drawing/2014/main" id="{0D329172-5807-7346-849D-9F728A57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A9E675D-206C-E145-82C3-15F95331AE9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9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4C97B283-70CA-7F47-BA4D-B18167A05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15">
              <a:extLst>
                <a:ext uri="{FF2B5EF4-FFF2-40B4-BE49-F238E27FC236}">
                  <a16:creationId xmlns:a16="http://schemas.microsoft.com/office/drawing/2014/main" id="{08CCDD0D-D68F-9E41-989B-FBC6971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F890E282-0611-E746-AC6A-BC427C5980C4}"/>
              </a:ext>
            </a:extLst>
          </p:cNvPr>
          <p:cNvGrpSpPr>
            <a:grpSpLocks noChangeAspect="1"/>
          </p:cNvGrpSpPr>
          <p:nvPr/>
        </p:nvGrpSpPr>
        <p:grpSpPr>
          <a:xfrm>
            <a:off x="1155596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6" name="Freeform 114">
              <a:extLst>
                <a:ext uri="{FF2B5EF4-FFF2-40B4-BE49-F238E27FC236}">
                  <a16:creationId xmlns:a16="http://schemas.microsoft.com/office/drawing/2014/main" id="{F97A8C5F-1CA7-8442-97AF-B61CC86E1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5">
              <a:extLst>
                <a:ext uri="{FF2B5EF4-FFF2-40B4-BE49-F238E27FC236}">
                  <a16:creationId xmlns:a16="http://schemas.microsoft.com/office/drawing/2014/main" id="{420F7BC7-AB46-7547-8C84-ECDDC7E7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0252076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Rectangle 717">
            <a:extLst>
              <a:ext uri="{FF2B5EF4-FFF2-40B4-BE49-F238E27FC236}">
                <a16:creationId xmlns:a16="http://schemas.microsoft.com/office/drawing/2014/main" id="{8D81B9E6-A7BA-DC43-8512-CE24AF75F79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>
          <a:solidFill>
            <a:schemeClr val="tx1"/>
          </a:solidFill>
        </p:spPr>
        <p:txBody>
          <a:bodyPr/>
          <a:lstStyle/>
          <a:p>
            <a:fld id="{219001E7-44B7-41BC-93FC-562CB9664D4C}" type="slidenum">
              <a:rPr lang="en-US" smtClean="0"/>
              <a:t>9</a:t>
            </a:fld>
            <a:endParaRPr lang="en-US" dirty="0"/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99AAB8B9-A3C0-4D46-8FB8-A0173FD76BD1}"/>
              </a:ext>
            </a:extLst>
          </p:cNvPr>
          <p:cNvGrpSpPr>
            <a:grpSpLocks noChangeAspect="1"/>
          </p:cNvGrpSpPr>
          <p:nvPr/>
        </p:nvGrpSpPr>
        <p:grpSpPr>
          <a:xfrm>
            <a:off x="457200" y="5534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50FE417D-5AC6-0C42-84A9-04748FBB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70981ED7-1468-5E47-ABCE-09DCC4C3B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F87BA891-DF80-B240-A016-E0B4F933E98F}"/>
              </a:ext>
            </a:extLst>
          </p:cNvPr>
          <p:cNvGrpSpPr>
            <a:grpSpLocks noChangeAspect="1"/>
          </p:cNvGrpSpPr>
          <p:nvPr/>
        </p:nvGrpSpPr>
        <p:grpSpPr>
          <a:xfrm>
            <a:off x="10332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19" name="Freeform 114">
              <a:extLst>
                <a:ext uri="{FF2B5EF4-FFF2-40B4-BE49-F238E27FC236}">
                  <a16:creationId xmlns:a16="http://schemas.microsoft.com/office/drawing/2014/main" id="{600EDF42-6995-1743-AF0B-D5F1B18727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>
              <a:extLst>
                <a:ext uri="{FF2B5EF4-FFF2-40B4-BE49-F238E27FC236}">
                  <a16:creationId xmlns:a16="http://schemas.microsoft.com/office/drawing/2014/main" id="{EF829A7B-0C18-B54B-9FEF-89DFC64E0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38360205-4A4B-E643-BF75-3C291C8F8D30}"/>
              </a:ext>
            </a:extLst>
          </p:cNvPr>
          <p:cNvGrpSpPr>
            <a:grpSpLocks noChangeAspect="1"/>
          </p:cNvGrpSpPr>
          <p:nvPr/>
        </p:nvGrpSpPr>
        <p:grpSpPr>
          <a:xfrm>
            <a:off x="1627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2" name="Freeform 114">
              <a:extLst>
                <a:ext uri="{FF2B5EF4-FFF2-40B4-BE49-F238E27FC236}">
                  <a16:creationId xmlns:a16="http://schemas.microsoft.com/office/drawing/2014/main" id="{C20D4C7C-97AF-3B47-9F99-8FB7BE2D17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5">
              <a:extLst>
                <a:ext uri="{FF2B5EF4-FFF2-40B4-BE49-F238E27FC236}">
                  <a16:creationId xmlns:a16="http://schemas.microsoft.com/office/drawing/2014/main" id="{2F38E5C1-4934-2D43-A789-45B5DF38D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86B2EF1-4C5B-3E4A-BD7E-3E5CC7EB8B7C}"/>
              </a:ext>
            </a:extLst>
          </p:cNvPr>
          <p:cNvGrpSpPr>
            <a:grpSpLocks noChangeAspect="1"/>
          </p:cNvGrpSpPr>
          <p:nvPr/>
        </p:nvGrpSpPr>
        <p:grpSpPr>
          <a:xfrm>
            <a:off x="219456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5" name="Freeform 114">
              <a:extLst>
                <a:ext uri="{FF2B5EF4-FFF2-40B4-BE49-F238E27FC236}">
                  <a16:creationId xmlns:a16="http://schemas.microsoft.com/office/drawing/2014/main" id="{CD77A470-3EF6-FA43-BD28-F278164F18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5">
              <a:extLst>
                <a:ext uri="{FF2B5EF4-FFF2-40B4-BE49-F238E27FC236}">
                  <a16:creationId xmlns:a16="http://schemas.microsoft.com/office/drawing/2014/main" id="{73978188-B84B-7942-8E0F-D8F68184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298E8A91-F1A1-A941-AAFE-DF7996B54BD8}"/>
              </a:ext>
            </a:extLst>
          </p:cNvPr>
          <p:cNvGrpSpPr>
            <a:grpSpLocks noChangeAspect="1"/>
          </p:cNvGrpSpPr>
          <p:nvPr/>
        </p:nvGrpSpPr>
        <p:grpSpPr>
          <a:xfrm>
            <a:off x="27706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28" name="Freeform 114">
              <a:extLst>
                <a:ext uri="{FF2B5EF4-FFF2-40B4-BE49-F238E27FC236}">
                  <a16:creationId xmlns:a16="http://schemas.microsoft.com/office/drawing/2014/main" id="{39486981-2E12-0F42-BDA8-30947C447A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5">
              <a:extLst>
                <a:ext uri="{FF2B5EF4-FFF2-40B4-BE49-F238E27FC236}">
                  <a16:creationId xmlns:a16="http://schemas.microsoft.com/office/drawing/2014/main" id="{2DBA03FA-0FC2-2F4B-87CF-9E0723388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3534FA4-4678-DC4D-B169-210320F57AFA}"/>
              </a:ext>
            </a:extLst>
          </p:cNvPr>
          <p:cNvGrpSpPr>
            <a:grpSpLocks noChangeAspect="1"/>
          </p:cNvGrpSpPr>
          <p:nvPr/>
        </p:nvGrpSpPr>
        <p:grpSpPr>
          <a:xfrm>
            <a:off x="33558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1" name="Freeform 114">
              <a:extLst>
                <a:ext uri="{FF2B5EF4-FFF2-40B4-BE49-F238E27FC236}">
                  <a16:creationId xmlns:a16="http://schemas.microsoft.com/office/drawing/2014/main" id="{24285F18-3351-4A40-9D62-C4998A709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15">
              <a:extLst>
                <a:ext uri="{FF2B5EF4-FFF2-40B4-BE49-F238E27FC236}">
                  <a16:creationId xmlns:a16="http://schemas.microsoft.com/office/drawing/2014/main" id="{5471849D-0498-BB4F-92A1-A936E2D04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9044840D-B6D1-E444-A792-07B02A68964D}"/>
              </a:ext>
            </a:extLst>
          </p:cNvPr>
          <p:cNvGrpSpPr>
            <a:grpSpLocks noChangeAspect="1"/>
          </p:cNvGrpSpPr>
          <p:nvPr/>
        </p:nvGrpSpPr>
        <p:grpSpPr>
          <a:xfrm>
            <a:off x="39319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4" name="Freeform 114">
              <a:extLst>
                <a:ext uri="{FF2B5EF4-FFF2-40B4-BE49-F238E27FC236}">
                  <a16:creationId xmlns:a16="http://schemas.microsoft.com/office/drawing/2014/main" id="{4DEF1D43-14B2-2744-931E-82086D6572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15">
              <a:extLst>
                <a:ext uri="{FF2B5EF4-FFF2-40B4-BE49-F238E27FC236}">
                  <a16:creationId xmlns:a16="http://schemas.microsoft.com/office/drawing/2014/main" id="{B9144474-1700-E44C-86F8-8B80CE7C4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2829B62-A1B4-0443-AA84-F831C9F7F777}"/>
              </a:ext>
            </a:extLst>
          </p:cNvPr>
          <p:cNvGrpSpPr>
            <a:grpSpLocks noChangeAspect="1"/>
          </p:cNvGrpSpPr>
          <p:nvPr/>
        </p:nvGrpSpPr>
        <p:grpSpPr>
          <a:xfrm>
            <a:off x="4517136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37" name="Freeform 114">
              <a:extLst>
                <a:ext uri="{FF2B5EF4-FFF2-40B4-BE49-F238E27FC236}">
                  <a16:creationId xmlns:a16="http://schemas.microsoft.com/office/drawing/2014/main" id="{565CB135-315B-5945-A66E-13AC3DF86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15">
              <a:extLst>
                <a:ext uri="{FF2B5EF4-FFF2-40B4-BE49-F238E27FC236}">
                  <a16:creationId xmlns:a16="http://schemas.microsoft.com/office/drawing/2014/main" id="{F5EE6C36-368B-5C4F-948A-D9D95F994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93D5D6C9-1B9D-804D-891C-F7005097BCD9}"/>
              </a:ext>
            </a:extLst>
          </p:cNvPr>
          <p:cNvGrpSpPr>
            <a:grpSpLocks noChangeAspect="1"/>
          </p:cNvGrpSpPr>
          <p:nvPr/>
        </p:nvGrpSpPr>
        <p:grpSpPr>
          <a:xfrm>
            <a:off x="509320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0" name="Freeform 114">
              <a:extLst>
                <a:ext uri="{FF2B5EF4-FFF2-40B4-BE49-F238E27FC236}">
                  <a16:creationId xmlns:a16="http://schemas.microsoft.com/office/drawing/2014/main" id="{962D776F-97DB-0548-9140-1EC2AF3E9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115">
              <a:extLst>
                <a:ext uri="{FF2B5EF4-FFF2-40B4-BE49-F238E27FC236}">
                  <a16:creationId xmlns:a16="http://schemas.microsoft.com/office/drawing/2014/main" id="{00C9C1DA-FE2F-4042-BB48-72868DEC5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AF1775B5-B85F-1D49-AED1-A6EBB6DCF78C}"/>
              </a:ext>
            </a:extLst>
          </p:cNvPr>
          <p:cNvGrpSpPr>
            <a:grpSpLocks noChangeAspect="1"/>
          </p:cNvGrpSpPr>
          <p:nvPr/>
        </p:nvGrpSpPr>
        <p:grpSpPr>
          <a:xfrm>
            <a:off x="56692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3" name="Freeform 114">
              <a:extLst>
                <a:ext uri="{FF2B5EF4-FFF2-40B4-BE49-F238E27FC236}">
                  <a16:creationId xmlns:a16="http://schemas.microsoft.com/office/drawing/2014/main" id="{AD182248-7F49-3B49-B722-C720F1C98C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5">
              <a:extLst>
                <a:ext uri="{FF2B5EF4-FFF2-40B4-BE49-F238E27FC236}">
                  <a16:creationId xmlns:a16="http://schemas.microsoft.com/office/drawing/2014/main" id="{598C144D-5842-4748-9E53-E6CAF6822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04266D0-574F-024B-B24C-A648FCAD9FFA}"/>
              </a:ext>
            </a:extLst>
          </p:cNvPr>
          <p:cNvGrpSpPr>
            <a:grpSpLocks noChangeAspect="1"/>
          </p:cNvGrpSpPr>
          <p:nvPr/>
        </p:nvGrpSpPr>
        <p:grpSpPr>
          <a:xfrm>
            <a:off x="629107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6" name="Freeform 114">
              <a:extLst>
                <a:ext uri="{FF2B5EF4-FFF2-40B4-BE49-F238E27FC236}">
                  <a16:creationId xmlns:a16="http://schemas.microsoft.com/office/drawing/2014/main" id="{9F16CE61-1A98-1C46-B354-B139CC88C3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88FF28B9-556A-E74C-93C1-FE24D8CB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EA4EF93D-4D3A-A248-A586-48634B7F517E}"/>
              </a:ext>
            </a:extLst>
          </p:cNvPr>
          <p:cNvGrpSpPr>
            <a:grpSpLocks noChangeAspect="1"/>
          </p:cNvGrpSpPr>
          <p:nvPr/>
        </p:nvGrpSpPr>
        <p:grpSpPr>
          <a:xfrm>
            <a:off x="6903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49" name="Freeform 114">
              <a:extLst>
                <a:ext uri="{FF2B5EF4-FFF2-40B4-BE49-F238E27FC236}">
                  <a16:creationId xmlns:a16="http://schemas.microsoft.com/office/drawing/2014/main" id="{69632A1B-1AF1-844A-8EE2-DC784544E6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5">
              <a:extLst>
                <a:ext uri="{FF2B5EF4-FFF2-40B4-BE49-F238E27FC236}">
                  <a16:creationId xmlns:a16="http://schemas.microsoft.com/office/drawing/2014/main" id="{588E6863-D36F-334A-ABA4-5181C672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0713D82D-5B7B-1643-A424-EE28D7F7B112}"/>
              </a:ext>
            </a:extLst>
          </p:cNvPr>
          <p:cNvGrpSpPr>
            <a:grpSpLocks noChangeAspect="1"/>
          </p:cNvGrpSpPr>
          <p:nvPr/>
        </p:nvGrpSpPr>
        <p:grpSpPr>
          <a:xfrm>
            <a:off x="7498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2" name="Freeform 114">
              <a:extLst>
                <a:ext uri="{FF2B5EF4-FFF2-40B4-BE49-F238E27FC236}">
                  <a16:creationId xmlns:a16="http://schemas.microsoft.com/office/drawing/2014/main" id="{965C8FA2-90CA-7B4E-9A05-2E9EAFFFD0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15">
              <a:extLst>
                <a:ext uri="{FF2B5EF4-FFF2-40B4-BE49-F238E27FC236}">
                  <a16:creationId xmlns:a16="http://schemas.microsoft.com/office/drawing/2014/main" id="{26903F79-1AD6-6249-8555-75E3B0F6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3E9F2A2-9D3B-4B43-8F96-F298038E5FD7}"/>
              </a:ext>
            </a:extLst>
          </p:cNvPr>
          <p:cNvGrpSpPr>
            <a:grpSpLocks noChangeAspect="1"/>
          </p:cNvGrpSpPr>
          <p:nvPr/>
        </p:nvGrpSpPr>
        <p:grpSpPr>
          <a:xfrm>
            <a:off x="802843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38D2D7D1-4FDD-994A-84ED-ABCC8E9CB5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1D3DDA8B-13E3-B442-8D70-01250488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D18F7860-895C-FC42-8583-D64768B09934}"/>
              </a:ext>
            </a:extLst>
          </p:cNvPr>
          <p:cNvGrpSpPr>
            <a:grpSpLocks noChangeAspect="1"/>
          </p:cNvGrpSpPr>
          <p:nvPr/>
        </p:nvGrpSpPr>
        <p:grpSpPr>
          <a:xfrm>
            <a:off x="8613648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1" name="Freeform 114">
              <a:extLst>
                <a:ext uri="{FF2B5EF4-FFF2-40B4-BE49-F238E27FC236}">
                  <a16:creationId xmlns:a16="http://schemas.microsoft.com/office/drawing/2014/main" id="{07E06074-0AFB-244C-8F25-9BA103322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15">
              <a:extLst>
                <a:ext uri="{FF2B5EF4-FFF2-40B4-BE49-F238E27FC236}">
                  <a16:creationId xmlns:a16="http://schemas.microsoft.com/office/drawing/2014/main" id="{1453DFB5-0054-6046-A535-130759EE3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D665BFB-500D-6B48-B692-5E14A85F581E}"/>
              </a:ext>
            </a:extLst>
          </p:cNvPr>
          <p:cNvGrpSpPr>
            <a:grpSpLocks noChangeAspect="1"/>
          </p:cNvGrpSpPr>
          <p:nvPr/>
        </p:nvGrpSpPr>
        <p:grpSpPr>
          <a:xfrm>
            <a:off x="918972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4" name="Freeform 114">
              <a:extLst>
                <a:ext uri="{FF2B5EF4-FFF2-40B4-BE49-F238E27FC236}">
                  <a16:creationId xmlns:a16="http://schemas.microsoft.com/office/drawing/2014/main" id="{71D51A54-A860-EC4C-B42B-1233D3BA82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15">
              <a:extLst>
                <a:ext uri="{FF2B5EF4-FFF2-40B4-BE49-F238E27FC236}">
                  <a16:creationId xmlns:a16="http://schemas.microsoft.com/office/drawing/2014/main" id="{89FC0FA3-1688-8341-9285-79A6AF391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E9A5B05A-4C01-8F47-AA55-CB972614CCF1}"/>
              </a:ext>
            </a:extLst>
          </p:cNvPr>
          <p:cNvGrpSpPr>
            <a:grpSpLocks noChangeAspect="1"/>
          </p:cNvGrpSpPr>
          <p:nvPr/>
        </p:nvGrpSpPr>
        <p:grpSpPr>
          <a:xfrm>
            <a:off x="976579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67" name="Freeform 114">
              <a:extLst>
                <a:ext uri="{FF2B5EF4-FFF2-40B4-BE49-F238E27FC236}">
                  <a16:creationId xmlns:a16="http://schemas.microsoft.com/office/drawing/2014/main" id="{E214CAAD-2D47-E646-A56F-7FDD42279E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15">
              <a:extLst>
                <a:ext uri="{FF2B5EF4-FFF2-40B4-BE49-F238E27FC236}">
                  <a16:creationId xmlns:a16="http://schemas.microsoft.com/office/drawing/2014/main" id="{97D0E958-66B3-6B43-8821-701ACE86A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AC1A83E7-18D1-F44F-8037-C9A0799677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7844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0" name="Freeform 114">
              <a:extLst>
                <a:ext uri="{FF2B5EF4-FFF2-40B4-BE49-F238E27FC236}">
                  <a16:creationId xmlns:a16="http://schemas.microsoft.com/office/drawing/2014/main" id="{3E8F7EDB-9D9A-1949-B683-EDBF91AE74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15">
              <a:extLst>
                <a:ext uri="{FF2B5EF4-FFF2-40B4-BE49-F238E27FC236}">
                  <a16:creationId xmlns:a16="http://schemas.microsoft.com/office/drawing/2014/main" id="{B1F93D22-F311-4C4C-9DF2-D0EE3BE56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8ADBEF3-78B4-3F41-8D23-6D93E62F09AC}"/>
              </a:ext>
            </a:extLst>
          </p:cNvPr>
          <p:cNvGrpSpPr>
            <a:grpSpLocks noChangeAspect="1"/>
          </p:cNvGrpSpPr>
          <p:nvPr/>
        </p:nvGrpSpPr>
        <p:grpSpPr>
          <a:xfrm>
            <a:off x="10927080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3" name="Freeform 114">
              <a:extLst>
                <a:ext uri="{FF2B5EF4-FFF2-40B4-BE49-F238E27FC236}">
                  <a16:creationId xmlns:a16="http://schemas.microsoft.com/office/drawing/2014/main" id="{32B711F6-2B3F-CC46-A3EB-5CCE89AE2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15">
              <a:extLst>
                <a:ext uri="{FF2B5EF4-FFF2-40B4-BE49-F238E27FC236}">
                  <a16:creationId xmlns:a16="http://schemas.microsoft.com/office/drawing/2014/main" id="{90204075-CD38-6945-AFDF-1710DE448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B8618B8D-3734-9F4E-A70A-AB4210ACFFEE}"/>
              </a:ext>
            </a:extLst>
          </p:cNvPr>
          <p:cNvGrpSpPr>
            <a:grpSpLocks noChangeAspect="1"/>
          </p:cNvGrpSpPr>
          <p:nvPr/>
        </p:nvGrpSpPr>
        <p:grpSpPr>
          <a:xfrm>
            <a:off x="11503152" y="5532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6" name="Freeform 114">
              <a:extLst>
                <a:ext uri="{FF2B5EF4-FFF2-40B4-BE49-F238E27FC236}">
                  <a16:creationId xmlns:a16="http://schemas.microsoft.com/office/drawing/2014/main" id="{0B84B482-577A-0D4B-B6D3-ADAA735F6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15">
              <a:extLst>
                <a:ext uri="{FF2B5EF4-FFF2-40B4-BE49-F238E27FC236}">
                  <a16:creationId xmlns:a16="http://schemas.microsoft.com/office/drawing/2014/main" id="{0CE2A5E8-6018-E943-95C7-0B66C932F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D352D8D0-E6DD-CD4B-82E6-114BBC639240}"/>
              </a:ext>
            </a:extLst>
          </p:cNvPr>
          <p:cNvGrpSpPr>
            <a:grpSpLocks noChangeAspect="1"/>
          </p:cNvGrpSpPr>
          <p:nvPr/>
        </p:nvGrpSpPr>
        <p:grpSpPr>
          <a:xfrm>
            <a:off x="465465" y="4961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79" name="Freeform 114">
              <a:extLst>
                <a:ext uri="{FF2B5EF4-FFF2-40B4-BE49-F238E27FC236}">
                  <a16:creationId xmlns:a16="http://schemas.microsoft.com/office/drawing/2014/main" id="{F285EFB7-00CF-7046-8419-2B2111567B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115">
              <a:extLst>
                <a:ext uri="{FF2B5EF4-FFF2-40B4-BE49-F238E27FC236}">
                  <a16:creationId xmlns:a16="http://schemas.microsoft.com/office/drawing/2014/main" id="{51959416-FF77-EC4B-A82C-01D7C1D6A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1FC79105-55AF-9E43-BE73-D71C5024E3A0}"/>
              </a:ext>
            </a:extLst>
          </p:cNvPr>
          <p:cNvGrpSpPr>
            <a:grpSpLocks noChangeAspect="1"/>
          </p:cNvGrpSpPr>
          <p:nvPr/>
        </p:nvGrpSpPr>
        <p:grpSpPr>
          <a:xfrm>
            <a:off x="10415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2" name="Freeform 114">
              <a:extLst>
                <a:ext uri="{FF2B5EF4-FFF2-40B4-BE49-F238E27FC236}">
                  <a16:creationId xmlns:a16="http://schemas.microsoft.com/office/drawing/2014/main" id="{8DDA8D35-E99F-6341-8D6F-E488736226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115">
              <a:extLst>
                <a:ext uri="{FF2B5EF4-FFF2-40B4-BE49-F238E27FC236}">
                  <a16:creationId xmlns:a16="http://schemas.microsoft.com/office/drawing/2014/main" id="{308F65F3-32A4-3D4C-ABFF-F0A3EC67B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ECB024A0-96FF-9346-AFA4-56D45FFBB0D1}"/>
              </a:ext>
            </a:extLst>
          </p:cNvPr>
          <p:cNvGrpSpPr>
            <a:grpSpLocks noChangeAspect="1"/>
          </p:cNvGrpSpPr>
          <p:nvPr/>
        </p:nvGrpSpPr>
        <p:grpSpPr>
          <a:xfrm>
            <a:off x="1635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5" name="Freeform 114">
              <a:extLst>
                <a:ext uri="{FF2B5EF4-FFF2-40B4-BE49-F238E27FC236}">
                  <a16:creationId xmlns:a16="http://schemas.microsoft.com/office/drawing/2014/main" id="{C15218D8-2AA8-564D-AAFB-670C2AFA15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115">
              <a:extLst>
                <a:ext uri="{FF2B5EF4-FFF2-40B4-BE49-F238E27FC236}">
                  <a16:creationId xmlns:a16="http://schemas.microsoft.com/office/drawing/2014/main" id="{A52E83A0-DD23-1F47-88D0-F2C1CE39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8036E435-3801-1549-BC1C-F3DE12B9819F}"/>
              </a:ext>
            </a:extLst>
          </p:cNvPr>
          <p:cNvGrpSpPr>
            <a:grpSpLocks noChangeAspect="1"/>
          </p:cNvGrpSpPr>
          <p:nvPr/>
        </p:nvGrpSpPr>
        <p:grpSpPr>
          <a:xfrm>
            <a:off x="220282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88" name="Freeform 114">
              <a:extLst>
                <a:ext uri="{FF2B5EF4-FFF2-40B4-BE49-F238E27FC236}">
                  <a16:creationId xmlns:a16="http://schemas.microsoft.com/office/drawing/2014/main" id="{C88734CF-8A41-D940-97FC-19AAD5B607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115">
              <a:extLst>
                <a:ext uri="{FF2B5EF4-FFF2-40B4-BE49-F238E27FC236}">
                  <a16:creationId xmlns:a16="http://schemas.microsoft.com/office/drawing/2014/main" id="{73460B45-4AD8-8D4A-87D7-CDBA8BCA1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1ED4298F-CFC9-D84E-95F0-62874BF28E1A}"/>
              </a:ext>
            </a:extLst>
          </p:cNvPr>
          <p:cNvGrpSpPr>
            <a:grpSpLocks noChangeAspect="1"/>
          </p:cNvGrpSpPr>
          <p:nvPr/>
        </p:nvGrpSpPr>
        <p:grpSpPr>
          <a:xfrm>
            <a:off x="27788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1" name="Freeform 114">
              <a:extLst>
                <a:ext uri="{FF2B5EF4-FFF2-40B4-BE49-F238E27FC236}">
                  <a16:creationId xmlns:a16="http://schemas.microsoft.com/office/drawing/2014/main" id="{8F952EB8-891E-9543-A5C9-7F5BD003AD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115">
              <a:extLst>
                <a:ext uri="{FF2B5EF4-FFF2-40B4-BE49-F238E27FC236}">
                  <a16:creationId xmlns:a16="http://schemas.microsoft.com/office/drawing/2014/main" id="{26E8CFE2-87D8-C34E-BAD4-327731C60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6356671-8BA6-DD47-B525-16D80109239A}"/>
              </a:ext>
            </a:extLst>
          </p:cNvPr>
          <p:cNvGrpSpPr>
            <a:grpSpLocks noChangeAspect="1"/>
          </p:cNvGrpSpPr>
          <p:nvPr/>
        </p:nvGrpSpPr>
        <p:grpSpPr>
          <a:xfrm>
            <a:off x="33641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4" name="Freeform 114">
              <a:extLst>
                <a:ext uri="{FF2B5EF4-FFF2-40B4-BE49-F238E27FC236}">
                  <a16:creationId xmlns:a16="http://schemas.microsoft.com/office/drawing/2014/main" id="{8C764D2F-1F1E-1D4D-98D6-656BAC71BF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115">
              <a:extLst>
                <a:ext uri="{FF2B5EF4-FFF2-40B4-BE49-F238E27FC236}">
                  <a16:creationId xmlns:a16="http://schemas.microsoft.com/office/drawing/2014/main" id="{C4904075-BCD8-C447-B8B9-F3E45EA50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4FD465D2-2C38-9A4A-B696-623DC804A3E3}"/>
              </a:ext>
            </a:extLst>
          </p:cNvPr>
          <p:cNvGrpSpPr>
            <a:grpSpLocks noChangeAspect="1"/>
          </p:cNvGrpSpPr>
          <p:nvPr/>
        </p:nvGrpSpPr>
        <p:grpSpPr>
          <a:xfrm>
            <a:off x="39401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197" name="Freeform 114">
              <a:extLst>
                <a:ext uri="{FF2B5EF4-FFF2-40B4-BE49-F238E27FC236}">
                  <a16:creationId xmlns:a16="http://schemas.microsoft.com/office/drawing/2014/main" id="{AEDF4F56-B92F-1543-9FA7-88299F4B29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115">
              <a:extLst>
                <a:ext uri="{FF2B5EF4-FFF2-40B4-BE49-F238E27FC236}">
                  <a16:creationId xmlns:a16="http://schemas.microsoft.com/office/drawing/2014/main" id="{EFAC5558-D461-B045-8338-9C532ABDD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B187F9B4-96B0-1C41-A334-294BDB546B90}"/>
              </a:ext>
            </a:extLst>
          </p:cNvPr>
          <p:cNvGrpSpPr>
            <a:grpSpLocks noChangeAspect="1"/>
          </p:cNvGrpSpPr>
          <p:nvPr/>
        </p:nvGrpSpPr>
        <p:grpSpPr>
          <a:xfrm>
            <a:off x="4525401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0" name="Freeform 114">
              <a:extLst>
                <a:ext uri="{FF2B5EF4-FFF2-40B4-BE49-F238E27FC236}">
                  <a16:creationId xmlns:a16="http://schemas.microsoft.com/office/drawing/2014/main" id="{15427EED-D261-DE4C-BD21-03EC2834D7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15">
              <a:extLst>
                <a:ext uri="{FF2B5EF4-FFF2-40B4-BE49-F238E27FC236}">
                  <a16:creationId xmlns:a16="http://schemas.microsoft.com/office/drawing/2014/main" id="{C80674EC-0EB0-B541-AF1F-28B24F84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D6A67D55-3FC4-2B4D-AB5E-1A94F4DA2ABD}"/>
              </a:ext>
            </a:extLst>
          </p:cNvPr>
          <p:cNvGrpSpPr>
            <a:grpSpLocks noChangeAspect="1"/>
          </p:cNvGrpSpPr>
          <p:nvPr/>
        </p:nvGrpSpPr>
        <p:grpSpPr>
          <a:xfrm>
            <a:off x="510147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3" name="Freeform 114">
              <a:extLst>
                <a:ext uri="{FF2B5EF4-FFF2-40B4-BE49-F238E27FC236}">
                  <a16:creationId xmlns:a16="http://schemas.microsoft.com/office/drawing/2014/main" id="{13C46E70-854F-5F49-B14D-7C5E8B977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15">
              <a:extLst>
                <a:ext uri="{FF2B5EF4-FFF2-40B4-BE49-F238E27FC236}">
                  <a16:creationId xmlns:a16="http://schemas.microsoft.com/office/drawing/2014/main" id="{63A4276C-7619-B949-90F2-E1FF2E3A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83FB3BFE-4BA5-D641-B0E0-6F3CC08D9E2D}"/>
              </a:ext>
            </a:extLst>
          </p:cNvPr>
          <p:cNvGrpSpPr>
            <a:grpSpLocks noChangeAspect="1"/>
          </p:cNvGrpSpPr>
          <p:nvPr/>
        </p:nvGrpSpPr>
        <p:grpSpPr>
          <a:xfrm>
            <a:off x="56775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6" name="Freeform 114">
              <a:extLst>
                <a:ext uri="{FF2B5EF4-FFF2-40B4-BE49-F238E27FC236}">
                  <a16:creationId xmlns:a16="http://schemas.microsoft.com/office/drawing/2014/main" id="{BCD177B3-7611-8B40-97C0-D0F8FE0A79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15">
              <a:extLst>
                <a:ext uri="{FF2B5EF4-FFF2-40B4-BE49-F238E27FC236}">
                  <a16:creationId xmlns:a16="http://schemas.microsoft.com/office/drawing/2014/main" id="{AD1C9003-85CC-774B-8511-A9E955DA2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C1736B74-BBF6-9848-9B60-84201D70C175}"/>
              </a:ext>
            </a:extLst>
          </p:cNvPr>
          <p:cNvGrpSpPr>
            <a:grpSpLocks noChangeAspect="1"/>
          </p:cNvGrpSpPr>
          <p:nvPr/>
        </p:nvGrpSpPr>
        <p:grpSpPr>
          <a:xfrm>
            <a:off x="629933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09" name="Freeform 114">
              <a:extLst>
                <a:ext uri="{FF2B5EF4-FFF2-40B4-BE49-F238E27FC236}">
                  <a16:creationId xmlns:a16="http://schemas.microsoft.com/office/drawing/2014/main" id="{4EBC63A1-A9A3-4245-9D54-9D7CF1743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115">
              <a:extLst>
                <a:ext uri="{FF2B5EF4-FFF2-40B4-BE49-F238E27FC236}">
                  <a16:creationId xmlns:a16="http://schemas.microsoft.com/office/drawing/2014/main" id="{ACC10FC6-7D81-F143-AAB2-5B29A6614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CAED93AD-B281-7A46-9AD9-417646ADBDEB}"/>
              </a:ext>
            </a:extLst>
          </p:cNvPr>
          <p:cNvGrpSpPr>
            <a:grpSpLocks noChangeAspect="1"/>
          </p:cNvGrpSpPr>
          <p:nvPr/>
        </p:nvGrpSpPr>
        <p:grpSpPr>
          <a:xfrm>
            <a:off x="6911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2" name="Freeform 114">
              <a:extLst>
                <a:ext uri="{FF2B5EF4-FFF2-40B4-BE49-F238E27FC236}">
                  <a16:creationId xmlns:a16="http://schemas.microsoft.com/office/drawing/2014/main" id="{3D2EBEBF-1D97-6E47-8584-F0B5BF4A43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115">
              <a:extLst>
                <a:ext uri="{FF2B5EF4-FFF2-40B4-BE49-F238E27FC236}">
                  <a16:creationId xmlns:a16="http://schemas.microsoft.com/office/drawing/2014/main" id="{B705566C-8883-A342-9D3D-561CE921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72942BCD-5163-4D47-97CE-1214046EC48C}"/>
              </a:ext>
            </a:extLst>
          </p:cNvPr>
          <p:cNvGrpSpPr>
            <a:grpSpLocks noChangeAspect="1"/>
          </p:cNvGrpSpPr>
          <p:nvPr/>
        </p:nvGrpSpPr>
        <p:grpSpPr>
          <a:xfrm>
            <a:off x="7506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5" name="Freeform 114">
              <a:extLst>
                <a:ext uri="{FF2B5EF4-FFF2-40B4-BE49-F238E27FC236}">
                  <a16:creationId xmlns:a16="http://schemas.microsoft.com/office/drawing/2014/main" id="{46B7E282-20DD-FA4B-B428-E4509558EE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115">
              <a:extLst>
                <a:ext uri="{FF2B5EF4-FFF2-40B4-BE49-F238E27FC236}">
                  <a16:creationId xmlns:a16="http://schemas.microsoft.com/office/drawing/2014/main" id="{7A365ACA-F1CB-5749-989F-AAF46234E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43BB6ACF-8632-F945-834C-DF5DC4C4E486}"/>
              </a:ext>
            </a:extLst>
          </p:cNvPr>
          <p:cNvGrpSpPr>
            <a:grpSpLocks noChangeAspect="1"/>
          </p:cNvGrpSpPr>
          <p:nvPr/>
        </p:nvGrpSpPr>
        <p:grpSpPr>
          <a:xfrm>
            <a:off x="803669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18" name="Freeform 114">
              <a:extLst>
                <a:ext uri="{FF2B5EF4-FFF2-40B4-BE49-F238E27FC236}">
                  <a16:creationId xmlns:a16="http://schemas.microsoft.com/office/drawing/2014/main" id="{2CC3BAA1-40CC-BE44-B0B1-358F6C7511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15">
              <a:extLst>
                <a:ext uri="{FF2B5EF4-FFF2-40B4-BE49-F238E27FC236}">
                  <a16:creationId xmlns:a16="http://schemas.microsoft.com/office/drawing/2014/main" id="{EA90EA2D-DFA3-8849-9ECF-6B6999C3D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0" name="Group 219">
            <a:extLst>
              <a:ext uri="{FF2B5EF4-FFF2-40B4-BE49-F238E27FC236}">
                <a16:creationId xmlns:a16="http://schemas.microsoft.com/office/drawing/2014/main" id="{CA6DFB72-2DE0-E14A-9668-76ED1E4C4029}"/>
              </a:ext>
            </a:extLst>
          </p:cNvPr>
          <p:cNvGrpSpPr>
            <a:grpSpLocks noChangeAspect="1"/>
          </p:cNvGrpSpPr>
          <p:nvPr/>
        </p:nvGrpSpPr>
        <p:grpSpPr>
          <a:xfrm>
            <a:off x="8621913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1" name="Freeform 114">
              <a:extLst>
                <a:ext uri="{FF2B5EF4-FFF2-40B4-BE49-F238E27FC236}">
                  <a16:creationId xmlns:a16="http://schemas.microsoft.com/office/drawing/2014/main" id="{36B5E409-68AC-3D42-95E4-A60FDC49BB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115">
              <a:extLst>
                <a:ext uri="{FF2B5EF4-FFF2-40B4-BE49-F238E27FC236}">
                  <a16:creationId xmlns:a16="http://schemas.microsoft.com/office/drawing/2014/main" id="{07F88D46-74D7-8A42-B08D-15072F165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ABEABC15-6765-2C4B-9677-D8F1FF086A10}"/>
              </a:ext>
            </a:extLst>
          </p:cNvPr>
          <p:cNvGrpSpPr>
            <a:grpSpLocks noChangeAspect="1"/>
          </p:cNvGrpSpPr>
          <p:nvPr/>
        </p:nvGrpSpPr>
        <p:grpSpPr>
          <a:xfrm>
            <a:off x="919798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4" name="Freeform 114">
              <a:extLst>
                <a:ext uri="{FF2B5EF4-FFF2-40B4-BE49-F238E27FC236}">
                  <a16:creationId xmlns:a16="http://schemas.microsoft.com/office/drawing/2014/main" id="{C20BF5AF-ED5C-ED4F-919D-8225D720AD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15">
              <a:extLst>
                <a:ext uri="{FF2B5EF4-FFF2-40B4-BE49-F238E27FC236}">
                  <a16:creationId xmlns:a16="http://schemas.microsoft.com/office/drawing/2014/main" id="{5DB48620-2555-0E4E-8E02-865B3557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D46FE4A-E1FA-2B47-ACCE-52B3C353DF0D}"/>
              </a:ext>
            </a:extLst>
          </p:cNvPr>
          <p:cNvGrpSpPr>
            <a:grpSpLocks noChangeAspect="1"/>
          </p:cNvGrpSpPr>
          <p:nvPr/>
        </p:nvGrpSpPr>
        <p:grpSpPr>
          <a:xfrm>
            <a:off x="977405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27" name="Freeform 114">
              <a:extLst>
                <a:ext uri="{FF2B5EF4-FFF2-40B4-BE49-F238E27FC236}">
                  <a16:creationId xmlns:a16="http://schemas.microsoft.com/office/drawing/2014/main" id="{22ECFD11-8FE3-2E4E-8B2B-CC961E806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15">
              <a:extLst>
                <a:ext uri="{FF2B5EF4-FFF2-40B4-BE49-F238E27FC236}">
                  <a16:creationId xmlns:a16="http://schemas.microsoft.com/office/drawing/2014/main" id="{D6AEB8EB-627E-AE47-A112-4A0024C7A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5EDBCF6-8428-0040-85A3-B79BC05C0761}"/>
              </a:ext>
            </a:extLst>
          </p:cNvPr>
          <p:cNvGrpSpPr>
            <a:grpSpLocks noChangeAspect="1"/>
          </p:cNvGrpSpPr>
          <p:nvPr/>
        </p:nvGrpSpPr>
        <p:grpSpPr>
          <a:xfrm>
            <a:off x="1038670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0" name="Freeform 114">
              <a:extLst>
                <a:ext uri="{FF2B5EF4-FFF2-40B4-BE49-F238E27FC236}">
                  <a16:creationId xmlns:a16="http://schemas.microsoft.com/office/drawing/2014/main" id="{25EBF567-8A08-BC42-8855-A04970F8BA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15">
              <a:extLst>
                <a:ext uri="{FF2B5EF4-FFF2-40B4-BE49-F238E27FC236}">
                  <a16:creationId xmlns:a16="http://schemas.microsoft.com/office/drawing/2014/main" id="{46F77367-88E4-3748-B52C-11C882A3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2" name="Group 231">
            <a:extLst>
              <a:ext uri="{FF2B5EF4-FFF2-40B4-BE49-F238E27FC236}">
                <a16:creationId xmlns:a16="http://schemas.microsoft.com/office/drawing/2014/main" id="{C910CAE0-54AE-CA40-A261-21496F410378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345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3" name="Freeform 114">
              <a:extLst>
                <a:ext uri="{FF2B5EF4-FFF2-40B4-BE49-F238E27FC236}">
                  <a16:creationId xmlns:a16="http://schemas.microsoft.com/office/drawing/2014/main" id="{AEA66CEE-83FE-F340-AF07-385CA9DC0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15">
              <a:extLst>
                <a:ext uri="{FF2B5EF4-FFF2-40B4-BE49-F238E27FC236}">
                  <a16:creationId xmlns:a16="http://schemas.microsoft.com/office/drawing/2014/main" id="{9CA65D4E-DB95-A24D-BFE5-6A74B2EC1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21B95B4F-8785-4440-B54C-2B2C66D288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417" y="4958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6" name="Freeform 114">
              <a:extLst>
                <a:ext uri="{FF2B5EF4-FFF2-40B4-BE49-F238E27FC236}">
                  <a16:creationId xmlns:a16="http://schemas.microsoft.com/office/drawing/2014/main" id="{59AE463B-7E6A-3941-BD2D-0C22766EA6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15">
              <a:extLst>
                <a:ext uri="{FF2B5EF4-FFF2-40B4-BE49-F238E27FC236}">
                  <a16:creationId xmlns:a16="http://schemas.microsoft.com/office/drawing/2014/main" id="{ECA95470-57F8-8945-B044-7073AD02C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8" name="Group 237">
            <a:extLst>
              <a:ext uri="{FF2B5EF4-FFF2-40B4-BE49-F238E27FC236}">
                <a16:creationId xmlns:a16="http://schemas.microsoft.com/office/drawing/2014/main" id="{41F333FB-41E5-E54A-A4E3-64FE3C0DEB53}"/>
              </a:ext>
            </a:extLst>
          </p:cNvPr>
          <p:cNvGrpSpPr>
            <a:grpSpLocks noChangeAspect="1"/>
          </p:cNvGrpSpPr>
          <p:nvPr/>
        </p:nvGrpSpPr>
        <p:grpSpPr>
          <a:xfrm>
            <a:off x="465893" y="4384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39" name="Freeform 114">
              <a:extLst>
                <a:ext uri="{FF2B5EF4-FFF2-40B4-BE49-F238E27FC236}">
                  <a16:creationId xmlns:a16="http://schemas.microsoft.com/office/drawing/2014/main" id="{D3A7BD68-DE79-E547-A0CA-819C6B6517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15">
              <a:extLst>
                <a:ext uri="{FF2B5EF4-FFF2-40B4-BE49-F238E27FC236}">
                  <a16:creationId xmlns:a16="http://schemas.microsoft.com/office/drawing/2014/main" id="{B8420779-823C-3F4D-9BCD-04469811C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A642404-0995-0244-8C94-DA982FA2218A}"/>
              </a:ext>
            </a:extLst>
          </p:cNvPr>
          <p:cNvGrpSpPr>
            <a:grpSpLocks noChangeAspect="1"/>
          </p:cNvGrpSpPr>
          <p:nvPr/>
        </p:nvGrpSpPr>
        <p:grpSpPr>
          <a:xfrm>
            <a:off x="10419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id="{DA49ECF6-15A4-9D41-A987-F69B81CAF0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id="{EB017760-F0A0-0948-893F-9D3CA8874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99620B99-20DB-6745-9164-C4018F66AA8F}"/>
              </a:ext>
            </a:extLst>
          </p:cNvPr>
          <p:cNvGrpSpPr>
            <a:grpSpLocks noChangeAspect="1"/>
          </p:cNvGrpSpPr>
          <p:nvPr/>
        </p:nvGrpSpPr>
        <p:grpSpPr>
          <a:xfrm>
            <a:off x="1636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5" name="Freeform 114">
              <a:extLst>
                <a:ext uri="{FF2B5EF4-FFF2-40B4-BE49-F238E27FC236}">
                  <a16:creationId xmlns:a16="http://schemas.microsoft.com/office/drawing/2014/main" id="{30D1A027-02F6-CC4B-8357-4327F07E4B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15">
              <a:extLst>
                <a:ext uri="{FF2B5EF4-FFF2-40B4-BE49-F238E27FC236}">
                  <a16:creationId xmlns:a16="http://schemas.microsoft.com/office/drawing/2014/main" id="{288A93CD-63BF-CC45-8B33-D3873676B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E81E4B46-52BB-C24D-B0ED-ECFC0D591388}"/>
              </a:ext>
            </a:extLst>
          </p:cNvPr>
          <p:cNvGrpSpPr>
            <a:grpSpLocks noChangeAspect="1"/>
          </p:cNvGrpSpPr>
          <p:nvPr/>
        </p:nvGrpSpPr>
        <p:grpSpPr>
          <a:xfrm>
            <a:off x="220325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48" name="Freeform 114">
              <a:extLst>
                <a:ext uri="{FF2B5EF4-FFF2-40B4-BE49-F238E27FC236}">
                  <a16:creationId xmlns:a16="http://schemas.microsoft.com/office/drawing/2014/main" id="{AC582E9C-6C92-134C-8E5F-DFAF9A820E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15">
              <a:extLst>
                <a:ext uri="{FF2B5EF4-FFF2-40B4-BE49-F238E27FC236}">
                  <a16:creationId xmlns:a16="http://schemas.microsoft.com/office/drawing/2014/main" id="{32882E43-D82B-5148-8A92-0DFA63F6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569EF482-62F5-8344-8871-F6F8D7AB7100}"/>
              </a:ext>
            </a:extLst>
          </p:cNvPr>
          <p:cNvGrpSpPr>
            <a:grpSpLocks noChangeAspect="1"/>
          </p:cNvGrpSpPr>
          <p:nvPr/>
        </p:nvGrpSpPr>
        <p:grpSpPr>
          <a:xfrm>
            <a:off x="27793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1" name="Freeform 114">
              <a:extLst>
                <a:ext uri="{FF2B5EF4-FFF2-40B4-BE49-F238E27FC236}">
                  <a16:creationId xmlns:a16="http://schemas.microsoft.com/office/drawing/2014/main" id="{D35C013D-B700-5F49-89D9-794B1FF58A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15">
              <a:extLst>
                <a:ext uri="{FF2B5EF4-FFF2-40B4-BE49-F238E27FC236}">
                  <a16:creationId xmlns:a16="http://schemas.microsoft.com/office/drawing/2014/main" id="{261E1E3A-1025-7B4E-AD67-2BDFC8F27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5EDA6B1D-7FAF-7A49-A190-4EFA26F9467B}"/>
              </a:ext>
            </a:extLst>
          </p:cNvPr>
          <p:cNvGrpSpPr>
            <a:grpSpLocks noChangeAspect="1"/>
          </p:cNvGrpSpPr>
          <p:nvPr/>
        </p:nvGrpSpPr>
        <p:grpSpPr>
          <a:xfrm>
            <a:off x="33645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4" name="Freeform 114">
              <a:extLst>
                <a:ext uri="{FF2B5EF4-FFF2-40B4-BE49-F238E27FC236}">
                  <a16:creationId xmlns:a16="http://schemas.microsoft.com/office/drawing/2014/main" id="{1FC29B50-B59C-9445-AC9E-247FE49189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15">
              <a:extLst>
                <a:ext uri="{FF2B5EF4-FFF2-40B4-BE49-F238E27FC236}">
                  <a16:creationId xmlns:a16="http://schemas.microsoft.com/office/drawing/2014/main" id="{696F5DC8-825C-F84E-BC7A-904F8F4C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6" name="Group 255">
            <a:extLst>
              <a:ext uri="{FF2B5EF4-FFF2-40B4-BE49-F238E27FC236}">
                <a16:creationId xmlns:a16="http://schemas.microsoft.com/office/drawing/2014/main" id="{ECDEEE69-F5CB-5E4C-98CA-B1E6C1D6AAC7}"/>
              </a:ext>
            </a:extLst>
          </p:cNvPr>
          <p:cNvGrpSpPr>
            <a:grpSpLocks noChangeAspect="1"/>
          </p:cNvGrpSpPr>
          <p:nvPr/>
        </p:nvGrpSpPr>
        <p:grpSpPr>
          <a:xfrm>
            <a:off x="39406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57" name="Freeform 114">
              <a:extLst>
                <a:ext uri="{FF2B5EF4-FFF2-40B4-BE49-F238E27FC236}">
                  <a16:creationId xmlns:a16="http://schemas.microsoft.com/office/drawing/2014/main" id="{86DD26C6-A847-7841-813A-7AA83746C3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115">
              <a:extLst>
                <a:ext uri="{FF2B5EF4-FFF2-40B4-BE49-F238E27FC236}">
                  <a16:creationId xmlns:a16="http://schemas.microsoft.com/office/drawing/2014/main" id="{615DDF06-3DC6-274E-8F24-B17F531C7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6429EDEB-5833-524F-95B6-D4AEC9FD12B2}"/>
              </a:ext>
            </a:extLst>
          </p:cNvPr>
          <p:cNvGrpSpPr>
            <a:grpSpLocks noChangeAspect="1"/>
          </p:cNvGrpSpPr>
          <p:nvPr/>
        </p:nvGrpSpPr>
        <p:grpSpPr>
          <a:xfrm>
            <a:off x="4525829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0" name="Freeform 114">
              <a:extLst>
                <a:ext uri="{FF2B5EF4-FFF2-40B4-BE49-F238E27FC236}">
                  <a16:creationId xmlns:a16="http://schemas.microsoft.com/office/drawing/2014/main" id="{F3E99C76-B8BE-8F47-B826-85E790289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15">
              <a:extLst>
                <a:ext uri="{FF2B5EF4-FFF2-40B4-BE49-F238E27FC236}">
                  <a16:creationId xmlns:a16="http://schemas.microsoft.com/office/drawing/2014/main" id="{959F341D-1DD9-3B45-BF8D-D2D5C579A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63A992C9-7122-CC46-BA99-13EC9112F569}"/>
              </a:ext>
            </a:extLst>
          </p:cNvPr>
          <p:cNvGrpSpPr>
            <a:grpSpLocks noChangeAspect="1"/>
          </p:cNvGrpSpPr>
          <p:nvPr/>
        </p:nvGrpSpPr>
        <p:grpSpPr>
          <a:xfrm>
            <a:off x="510190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3" name="Freeform 114">
              <a:extLst>
                <a:ext uri="{FF2B5EF4-FFF2-40B4-BE49-F238E27FC236}">
                  <a16:creationId xmlns:a16="http://schemas.microsoft.com/office/drawing/2014/main" id="{8F4E350A-AFB2-B24F-B80A-FDB3DC207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15">
              <a:extLst>
                <a:ext uri="{FF2B5EF4-FFF2-40B4-BE49-F238E27FC236}">
                  <a16:creationId xmlns:a16="http://schemas.microsoft.com/office/drawing/2014/main" id="{4CBB8B0F-C992-F641-8AF8-4870769EC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CA36996D-DCEF-E643-9CEB-718952A6C404}"/>
              </a:ext>
            </a:extLst>
          </p:cNvPr>
          <p:cNvGrpSpPr>
            <a:grpSpLocks noChangeAspect="1"/>
          </p:cNvGrpSpPr>
          <p:nvPr/>
        </p:nvGrpSpPr>
        <p:grpSpPr>
          <a:xfrm>
            <a:off x="56779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6" name="Freeform 114">
              <a:extLst>
                <a:ext uri="{FF2B5EF4-FFF2-40B4-BE49-F238E27FC236}">
                  <a16:creationId xmlns:a16="http://schemas.microsoft.com/office/drawing/2014/main" id="{D0AD4377-3965-804F-95F5-307A4C0042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15">
              <a:extLst>
                <a:ext uri="{FF2B5EF4-FFF2-40B4-BE49-F238E27FC236}">
                  <a16:creationId xmlns:a16="http://schemas.microsoft.com/office/drawing/2014/main" id="{EB4E09B3-7225-B741-99CC-F050AE82F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63C03DE6-F285-BE4D-BF36-CC7A1E4B94E7}"/>
              </a:ext>
            </a:extLst>
          </p:cNvPr>
          <p:cNvGrpSpPr>
            <a:grpSpLocks noChangeAspect="1"/>
          </p:cNvGrpSpPr>
          <p:nvPr/>
        </p:nvGrpSpPr>
        <p:grpSpPr>
          <a:xfrm>
            <a:off x="629976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69" name="Freeform 114">
              <a:extLst>
                <a:ext uri="{FF2B5EF4-FFF2-40B4-BE49-F238E27FC236}">
                  <a16:creationId xmlns:a16="http://schemas.microsoft.com/office/drawing/2014/main" id="{FC4BC40F-285B-5940-95A2-44968BE02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15">
              <a:extLst>
                <a:ext uri="{FF2B5EF4-FFF2-40B4-BE49-F238E27FC236}">
                  <a16:creationId xmlns:a16="http://schemas.microsoft.com/office/drawing/2014/main" id="{FA6965D9-ED28-FD48-9C91-495BB08B9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E8D6394F-D359-454A-B29D-50A6F966D317}"/>
              </a:ext>
            </a:extLst>
          </p:cNvPr>
          <p:cNvGrpSpPr>
            <a:grpSpLocks noChangeAspect="1"/>
          </p:cNvGrpSpPr>
          <p:nvPr/>
        </p:nvGrpSpPr>
        <p:grpSpPr>
          <a:xfrm>
            <a:off x="6912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2" name="Freeform 114">
              <a:extLst>
                <a:ext uri="{FF2B5EF4-FFF2-40B4-BE49-F238E27FC236}">
                  <a16:creationId xmlns:a16="http://schemas.microsoft.com/office/drawing/2014/main" id="{0A203CF7-5031-3041-9BBC-4D35064327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15">
              <a:extLst>
                <a:ext uri="{FF2B5EF4-FFF2-40B4-BE49-F238E27FC236}">
                  <a16:creationId xmlns:a16="http://schemas.microsoft.com/office/drawing/2014/main" id="{D50C7B8A-D827-EC4E-8F12-568B42470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4" name="Group 273">
            <a:extLst>
              <a:ext uri="{FF2B5EF4-FFF2-40B4-BE49-F238E27FC236}">
                <a16:creationId xmlns:a16="http://schemas.microsoft.com/office/drawing/2014/main" id="{B0381BE4-5B1E-3647-92A4-5C38152F63FF}"/>
              </a:ext>
            </a:extLst>
          </p:cNvPr>
          <p:cNvGrpSpPr>
            <a:grpSpLocks noChangeAspect="1"/>
          </p:cNvGrpSpPr>
          <p:nvPr/>
        </p:nvGrpSpPr>
        <p:grpSpPr>
          <a:xfrm>
            <a:off x="7506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5" name="Freeform 114">
              <a:extLst>
                <a:ext uri="{FF2B5EF4-FFF2-40B4-BE49-F238E27FC236}">
                  <a16:creationId xmlns:a16="http://schemas.microsoft.com/office/drawing/2014/main" id="{5E423E41-2058-5143-9ECD-3531AAFB2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15">
              <a:extLst>
                <a:ext uri="{FF2B5EF4-FFF2-40B4-BE49-F238E27FC236}">
                  <a16:creationId xmlns:a16="http://schemas.microsoft.com/office/drawing/2014/main" id="{8352CB2D-AB5B-E64E-A371-30253F7C6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F379B224-9F55-8647-9D4D-426876D2CA36}"/>
              </a:ext>
            </a:extLst>
          </p:cNvPr>
          <p:cNvGrpSpPr>
            <a:grpSpLocks noChangeAspect="1"/>
          </p:cNvGrpSpPr>
          <p:nvPr/>
        </p:nvGrpSpPr>
        <p:grpSpPr>
          <a:xfrm>
            <a:off x="803712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78" name="Freeform 114">
              <a:extLst>
                <a:ext uri="{FF2B5EF4-FFF2-40B4-BE49-F238E27FC236}">
                  <a16:creationId xmlns:a16="http://schemas.microsoft.com/office/drawing/2014/main" id="{7BD73926-9820-4540-9348-AE8633190B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15">
              <a:extLst>
                <a:ext uri="{FF2B5EF4-FFF2-40B4-BE49-F238E27FC236}">
                  <a16:creationId xmlns:a16="http://schemas.microsoft.com/office/drawing/2014/main" id="{9460EA88-F676-E748-A3CC-33D18928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BCA64ECA-CEAA-1649-A16D-9D5C861614A1}"/>
              </a:ext>
            </a:extLst>
          </p:cNvPr>
          <p:cNvGrpSpPr>
            <a:grpSpLocks noChangeAspect="1"/>
          </p:cNvGrpSpPr>
          <p:nvPr/>
        </p:nvGrpSpPr>
        <p:grpSpPr>
          <a:xfrm>
            <a:off x="8622341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1" name="Freeform 114">
              <a:extLst>
                <a:ext uri="{FF2B5EF4-FFF2-40B4-BE49-F238E27FC236}">
                  <a16:creationId xmlns:a16="http://schemas.microsoft.com/office/drawing/2014/main" id="{A06E40AD-6557-3144-B05D-6B954F3ADE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15">
              <a:extLst>
                <a:ext uri="{FF2B5EF4-FFF2-40B4-BE49-F238E27FC236}">
                  <a16:creationId xmlns:a16="http://schemas.microsoft.com/office/drawing/2014/main" id="{00FA4B2C-3FF4-7B4E-9DBB-C73260711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889CF160-7DB9-AA46-AD8D-15C9B330EE0E}"/>
              </a:ext>
            </a:extLst>
          </p:cNvPr>
          <p:cNvGrpSpPr>
            <a:grpSpLocks noChangeAspect="1"/>
          </p:cNvGrpSpPr>
          <p:nvPr/>
        </p:nvGrpSpPr>
        <p:grpSpPr>
          <a:xfrm>
            <a:off x="919841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4" name="Freeform 114">
              <a:extLst>
                <a:ext uri="{FF2B5EF4-FFF2-40B4-BE49-F238E27FC236}">
                  <a16:creationId xmlns:a16="http://schemas.microsoft.com/office/drawing/2014/main" id="{AFBA59BD-ED34-744F-AB67-5F9F3B4E83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15">
              <a:extLst>
                <a:ext uri="{FF2B5EF4-FFF2-40B4-BE49-F238E27FC236}">
                  <a16:creationId xmlns:a16="http://schemas.microsoft.com/office/drawing/2014/main" id="{515E0C39-318F-B84B-96DE-01BE4D2D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3B04BF3D-AEDC-9E4F-BCAA-E41E296B2B87}"/>
              </a:ext>
            </a:extLst>
          </p:cNvPr>
          <p:cNvGrpSpPr>
            <a:grpSpLocks noChangeAspect="1"/>
          </p:cNvGrpSpPr>
          <p:nvPr/>
        </p:nvGrpSpPr>
        <p:grpSpPr>
          <a:xfrm>
            <a:off x="977448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87" name="Freeform 114">
              <a:extLst>
                <a:ext uri="{FF2B5EF4-FFF2-40B4-BE49-F238E27FC236}">
                  <a16:creationId xmlns:a16="http://schemas.microsoft.com/office/drawing/2014/main" id="{92E5F50E-88FA-7B40-A74A-A2D710929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5">
              <a:extLst>
                <a:ext uri="{FF2B5EF4-FFF2-40B4-BE49-F238E27FC236}">
                  <a16:creationId xmlns:a16="http://schemas.microsoft.com/office/drawing/2014/main" id="{AE3A7E54-FD8F-F440-9B86-F8A7D116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9" name="Group 288">
            <a:extLst>
              <a:ext uri="{FF2B5EF4-FFF2-40B4-BE49-F238E27FC236}">
                <a16:creationId xmlns:a16="http://schemas.microsoft.com/office/drawing/2014/main" id="{769918C7-2D1D-DF45-A122-F58AB80E5E4C}"/>
              </a:ext>
            </a:extLst>
          </p:cNvPr>
          <p:cNvGrpSpPr>
            <a:grpSpLocks noChangeAspect="1"/>
          </p:cNvGrpSpPr>
          <p:nvPr/>
        </p:nvGrpSpPr>
        <p:grpSpPr>
          <a:xfrm>
            <a:off x="1038713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0" name="Freeform 114">
              <a:extLst>
                <a:ext uri="{FF2B5EF4-FFF2-40B4-BE49-F238E27FC236}">
                  <a16:creationId xmlns:a16="http://schemas.microsoft.com/office/drawing/2014/main" id="{2327941D-1AB6-924E-827F-5116D6A64D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1" name="Freeform 115">
              <a:extLst>
                <a:ext uri="{FF2B5EF4-FFF2-40B4-BE49-F238E27FC236}">
                  <a16:creationId xmlns:a16="http://schemas.microsoft.com/office/drawing/2014/main" id="{F611CA2D-331A-BC44-8967-39E936DCF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CCC714DD-8B7B-EF4B-803E-DD4281CBF19F}"/>
              </a:ext>
            </a:extLst>
          </p:cNvPr>
          <p:cNvGrpSpPr>
            <a:grpSpLocks noChangeAspect="1"/>
          </p:cNvGrpSpPr>
          <p:nvPr/>
        </p:nvGrpSpPr>
        <p:grpSpPr>
          <a:xfrm>
            <a:off x="10935773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3" name="Freeform 114">
              <a:extLst>
                <a:ext uri="{FF2B5EF4-FFF2-40B4-BE49-F238E27FC236}">
                  <a16:creationId xmlns:a16="http://schemas.microsoft.com/office/drawing/2014/main" id="{05F14348-4C21-634C-8A34-6AEF65D45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15">
              <a:extLst>
                <a:ext uri="{FF2B5EF4-FFF2-40B4-BE49-F238E27FC236}">
                  <a16:creationId xmlns:a16="http://schemas.microsoft.com/office/drawing/2014/main" id="{DE3272A5-5EBF-B847-880C-AE64A818C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D274B31A-1852-7A46-B424-D0981354E9CB}"/>
              </a:ext>
            </a:extLst>
          </p:cNvPr>
          <p:cNvGrpSpPr>
            <a:grpSpLocks noChangeAspect="1"/>
          </p:cNvGrpSpPr>
          <p:nvPr/>
        </p:nvGrpSpPr>
        <p:grpSpPr>
          <a:xfrm>
            <a:off x="11511845" y="4381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6" name="Freeform 114">
              <a:extLst>
                <a:ext uri="{FF2B5EF4-FFF2-40B4-BE49-F238E27FC236}">
                  <a16:creationId xmlns:a16="http://schemas.microsoft.com/office/drawing/2014/main" id="{BF2FAD73-473F-2D42-8E76-4D38C5E5FA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115">
              <a:extLst>
                <a:ext uri="{FF2B5EF4-FFF2-40B4-BE49-F238E27FC236}">
                  <a16:creationId xmlns:a16="http://schemas.microsoft.com/office/drawing/2014/main" id="{5F7563CC-4A70-7943-86C6-EE296D2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7D04AB7F-AC13-794F-8525-0AC008489654}"/>
              </a:ext>
            </a:extLst>
          </p:cNvPr>
          <p:cNvGrpSpPr>
            <a:grpSpLocks noChangeAspect="1"/>
          </p:cNvGrpSpPr>
          <p:nvPr/>
        </p:nvGrpSpPr>
        <p:grpSpPr>
          <a:xfrm>
            <a:off x="474158" y="3810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299" name="Freeform 114">
              <a:extLst>
                <a:ext uri="{FF2B5EF4-FFF2-40B4-BE49-F238E27FC236}">
                  <a16:creationId xmlns:a16="http://schemas.microsoft.com/office/drawing/2014/main" id="{EEF92B53-3128-C544-8774-F2CC451EC4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0" name="Freeform 115">
              <a:extLst>
                <a:ext uri="{FF2B5EF4-FFF2-40B4-BE49-F238E27FC236}">
                  <a16:creationId xmlns:a16="http://schemas.microsoft.com/office/drawing/2014/main" id="{7F5E3BC2-2E98-6C43-A057-E63EDCAF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72D5EEAC-CC39-FF49-915B-A82E64BA65A6}"/>
              </a:ext>
            </a:extLst>
          </p:cNvPr>
          <p:cNvGrpSpPr>
            <a:grpSpLocks noChangeAspect="1"/>
          </p:cNvGrpSpPr>
          <p:nvPr/>
        </p:nvGrpSpPr>
        <p:grpSpPr>
          <a:xfrm>
            <a:off x="10502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2" name="Freeform 114">
              <a:extLst>
                <a:ext uri="{FF2B5EF4-FFF2-40B4-BE49-F238E27FC236}">
                  <a16:creationId xmlns:a16="http://schemas.microsoft.com/office/drawing/2014/main" id="{7CE9BDC7-9084-BA45-B309-45BC4263A3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115">
              <a:extLst>
                <a:ext uri="{FF2B5EF4-FFF2-40B4-BE49-F238E27FC236}">
                  <a16:creationId xmlns:a16="http://schemas.microsoft.com/office/drawing/2014/main" id="{9F0DB057-2E2F-C944-943A-8F000713C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C35DE1E1-ADEF-AB4E-8894-CE5FD19BEDD4}"/>
              </a:ext>
            </a:extLst>
          </p:cNvPr>
          <p:cNvGrpSpPr>
            <a:grpSpLocks noChangeAspect="1"/>
          </p:cNvGrpSpPr>
          <p:nvPr/>
        </p:nvGrpSpPr>
        <p:grpSpPr>
          <a:xfrm>
            <a:off x="1644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5" name="Freeform 114">
              <a:extLst>
                <a:ext uri="{FF2B5EF4-FFF2-40B4-BE49-F238E27FC236}">
                  <a16:creationId xmlns:a16="http://schemas.microsoft.com/office/drawing/2014/main" id="{44A9A7DA-2F5D-E84D-86F7-F3FCDFD3E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A5FC20E6-A6A5-4B40-B97F-6036140F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204FE580-C95B-474F-883D-A88FBF8EE780}"/>
              </a:ext>
            </a:extLst>
          </p:cNvPr>
          <p:cNvGrpSpPr>
            <a:grpSpLocks noChangeAspect="1"/>
          </p:cNvGrpSpPr>
          <p:nvPr/>
        </p:nvGrpSpPr>
        <p:grpSpPr>
          <a:xfrm>
            <a:off x="221151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08" name="Freeform 114">
              <a:extLst>
                <a:ext uri="{FF2B5EF4-FFF2-40B4-BE49-F238E27FC236}">
                  <a16:creationId xmlns:a16="http://schemas.microsoft.com/office/drawing/2014/main" id="{AC3DA906-E1AF-DF43-A0DF-F8A1F18605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15">
              <a:extLst>
                <a:ext uri="{FF2B5EF4-FFF2-40B4-BE49-F238E27FC236}">
                  <a16:creationId xmlns:a16="http://schemas.microsoft.com/office/drawing/2014/main" id="{C3EB074A-5A7B-144B-ABA4-E95DB227F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27EA5C07-EC27-7741-853A-FD6AC5319F6B}"/>
              </a:ext>
            </a:extLst>
          </p:cNvPr>
          <p:cNvGrpSpPr>
            <a:grpSpLocks noChangeAspect="1"/>
          </p:cNvGrpSpPr>
          <p:nvPr/>
        </p:nvGrpSpPr>
        <p:grpSpPr>
          <a:xfrm>
            <a:off x="27875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1" name="Freeform 114">
              <a:extLst>
                <a:ext uri="{FF2B5EF4-FFF2-40B4-BE49-F238E27FC236}">
                  <a16:creationId xmlns:a16="http://schemas.microsoft.com/office/drawing/2014/main" id="{7120A601-6298-8048-A800-D3F3F0235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15">
              <a:extLst>
                <a:ext uri="{FF2B5EF4-FFF2-40B4-BE49-F238E27FC236}">
                  <a16:creationId xmlns:a16="http://schemas.microsoft.com/office/drawing/2014/main" id="{E4E20098-0612-A14B-9E9C-5786D763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201AACDE-FE4E-FC44-AD02-DD35C0862693}"/>
              </a:ext>
            </a:extLst>
          </p:cNvPr>
          <p:cNvGrpSpPr>
            <a:grpSpLocks noChangeAspect="1"/>
          </p:cNvGrpSpPr>
          <p:nvPr/>
        </p:nvGrpSpPr>
        <p:grpSpPr>
          <a:xfrm>
            <a:off x="33728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4" name="Freeform 114">
              <a:extLst>
                <a:ext uri="{FF2B5EF4-FFF2-40B4-BE49-F238E27FC236}">
                  <a16:creationId xmlns:a16="http://schemas.microsoft.com/office/drawing/2014/main" id="{A1EC01F5-E9F5-2741-83FC-ADA74244EE3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15">
              <a:extLst>
                <a:ext uri="{FF2B5EF4-FFF2-40B4-BE49-F238E27FC236}">
                  <a16:creationId xmlns:a16="http://schemas.microsoft.com/office/drawing/2014/main" id="{3B06D96B-23CD-8047-9AA0-E6660A3A0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6" name="Group 315">
            <a:extLst>
              <a:ext uri="{FF2B5EF4-FFF2-40B4-BE49-F238E27FC236}">
                <a16:creationId xmlns:a16="http://schemas.microsoft.com/office/drawing/2014/main" id="{B4E1989D-D073-2547-B55E-06851061D9CF}"/>
              </a:ext>
            </a:extLst>
          </p:cNvPr>
          <p:cNvGrpSpPr>
            <a:grpSpLocks noChangeAspect="1"/>
          </p:cNvGrpSpPr>
          <p:nvPr/>
        </p:nvGrpSpPr>
        <p:grpSpPr>
          <a:xfrm>
            <a:off x="39488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619614F2-E80D-154A-B052-4A49A6B04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41A9EB99-EF9C-9747-A75C-CEE94904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2A76C126-6D0F-D24B-A0F9-E2690746D614}"/>
              </a:ext>
            </a:extLst>
          </p:cNvPr>
          <p:cNvGrpSpPr>
            <a:grpSpLocks noChangeAspect="1"/>
          </p:cNvGrpSpPr>
          <p:nvPr/>
        </p:nvGrpSpPr>
        <p:grpSpPr>
          <a:xfrm>
            <a:off x="4534094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0" name="Freeform 114">
              <a:extLst>
                <a:ext uri="{FF2B5EF4-FFF2-40B4-BE49-F238E27FC236}">
                  <a16:creationId xmlns:a16="http://schemas.microsoft.com/office/drawing/2014/main" id="{2DD30EDC-9A1B-1842-9604-C5E7B58DBA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15">
              <a:extLst>
                <a:ext uri="{FF2B5EF4-FFF2-40B4-BE49-F238E27FC236}">
                  <a16:creationId xmlns:a16="http://schemas.microsoft.com/office/drawing/2014/main" id="{F1F38EB1-816D-7B42-ACE7-83AFE93B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F10E8061-F0E2-9C45-AE83-56913DEBD132}"/>
              </a:ext>
            </a:extLst>
          </p:cNvPr>
          <p:cNvGrpSpPr>
            <a:grpSpLocks noChangeAspect="1"/>
          </p:cNvGrpSpPr>
          <p:nvPr/>
        </p:nvGrpSpPr>
        <p:grpSpPr>
          <a:xfrm>
            <a:off x="511016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3" name="Freeform 114">
              <a:extLst>
                <a:ext uri="{FF2B5EF4-FFF2-40B4-BE49-F238E27FC236}">
                  <a16:creationId xmlns:a16="http://schemas.microsoft.com/office/drawing/2014/main" id="{07B6DB14-3AE4-424F-89A8-0107996F22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15">
              <a:extLst>
                <a:ext uri="{FF2B5EF4-FFF2-40B4-BE49-F238E27FC236}">
                  <a16:creationId xmlns:a16="http://schemas.microsoft.com/office/drawing/2014/main" id="{43DE8501-4484-DA47-A138-04AF7006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EE4CE960-05F8-484C-B400-9F274489F9A6}"/>
              </a:ext>
            </a:extLst>
          </p:cNvPr>
          <p:cNvGrpSpPr>
            <a:grpSpLocks noChangeAspect="1"/>
          </p:cNvGrpSpPr>
          <p:nvPr/>
        </p:nvGrpSpPr>
        <p:grpSpPr>
          <a:xfrm>
            <a:off x="56862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6" name="Freeform 114">
              <a:extLst>
                <a:ext uri="{FF2B5EF4-FFF2-40B4-BE49-F238E27FC236}">
                  <a16:creationId xmlns:a16="http://schemas.microsoft.com/office/drawing/2014/main" id="{ED9BA2FC-8818-004D-A6A6-8E85CE8E5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115">
              <a:extLst>
                <a:ext uri="{FF2B5EF4-FFF2-40B4-BE49-F238E27FC236}">
                  <a16:creationId xmlns:a16="http://schemas.microsoft.com/office/drawing/2014/main" id="{62EF3AF4-86D5-AA47-A89D-EA89A5A75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F1DB42C8-C401-714D-B1FB-837568CC513A}"/>
              </a:ext>
            </a:extLst>
          </p:cNvPr>
          <p:cNvGrpSpPr>
            <a:grpSpLocks noChangeAspect="1"/>
          </p:cNvGrpSpPr>
          <p:nvPr/>
        </p:nvGrpSpPr>
        <p:grpSpPr>
          <a:xfrm>
            <a:off x="630803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29" name="Freeform 114">
              <a:extLst>
                <a:ext uri="{FF2B5EF4-FFF2-40B4-BE49-F238E27FC236}">
                  <a16:creationId xmlns:a16="http://schemas.microsoft.com/office/drawing/2014/main" id="{234229A5-98C5-AC42-A7C0-90FDF90D82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15">
              <a:extLst>
                <a:ext uri="{FF2B5EF4-FFF2-40B4-BE49-F238E27FC236}">
                  <a16:creationId xmlns:a16="http://schemas.microsoft.com/office/drawing/2014/main" id="{8D8AB4C5-1828-9F4B-A58F-28AB00C0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56E9731-9716-BF47-9A03-9F0F3BAF15A4}"/>
              </a:ext>
            </a:extLst>
          </p:cNvPr>
          <p:cNvGrpSpPr>
            <a:grpSpLocks noChangeAspect="1"/>
          </p:cNvGrpSpPr>
          <p:nvPr/>
        </p:nvGrpSpPr>
        <p:grpSpPr>
          <a:xfrm>
            <a:off x="6920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2" name="Freeform 114">
              <a:extLst>
                <a:ext uri="{FF2B5EF4-FFF2-40B4-BE49-F238E27FC236}">
                  <a16:creationId xmlns:a16="http://schemas.microsoft.com/office/drawing/2014/main" id="{DC68E024-307F-0244-88EC-91176CFB77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15">
              <a:extLst>
                <a:ext uri="{FF2B5EF4-FFF2-40B4-BE49-F238E27FC236}">
                  <a16:creationId xmlns:a16="http://schemas.microsoft.com/office/drawing/2014/main" id="{98A010AF-4AD2-164D-848A-D9649315C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C8556EC0-C2DA-5D43-95A2-B84454CE7703}"/>
              </a:ext>
            </a:extLst>
          </p:cNvPr>
          <p:cNvGrpSpPr>
            <a:grpSpLocks noChangeAspect="1"/>
          </p:cNvGrpSpPr>
          <p:nvPr/>
        </p:nvGrpSpPr>
        <p:grpSpPr>
          <a:xfrm>
            <a:off x="7515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5" name="Freeform 114">
              <a:extLst>
                <a:ext uri="{FF2B5EF4-FFF2-40B4-BE49-F238E27FC236}">
                  <a16:creationId xmlns:a16="http://schemas.microsoft.com/office/drawing/2014/main" id="{4E4692AA-54B9-3145-A18D-F6F9791049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115">
              <a:extLst>
                <a:ext uri="{FF2B5EF4-FFF2-40B4-BE49-F238E27FC236}">
                  <a16:creationId xmlns:a16="http://schemas.microsoft.com/office/drawing/2014/main" id="{B1C09B3A-F455-A245-90ED-D825BAF36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BB28EF10-7700-6A4C-9C44-44725BAA9CC5}"/>
              </a:ext>
            </a:extLst>
          </p:cNvPr>
          <p:cNvGrpSpPr>
            <a:grpSpLocks noChangeAspect="1"/>
          </p:cNvGrpSpPr>
          <p:nvPr/>
        </p:nvGrpSpPr>
        <p:grpSpPr>
          <a:xfrm>
            <a:off x="804539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38" name="Freeform 114">
              <a:extLst>
                <a:ext uri="{FF2B5EF4-FFF2-40B4-BE49-F238E27FC236}">
                  <a16:creationId xmlns:a16="http://schemas.microsoft.com/office/drawing/2014/main" id="{32943E6F-71A3-FD42-AE22-F44C6F3883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15">
              <a:extLst>
                <a:ext uri="{FF2B5EF4-FFF2-40B4-BE49-F238E27FC236}">
                  <a16:creationId xmlns:a16="http://schemas.microsoft.com/office/drawing/2014/main" id="{614B812A-A1C5-6E42-AE10-E400B561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259C6FE8-C5A2-FC4E-A744-93E635C5131D}"/>
              </a:ext>
            </a:extLst>
          </p:cNvPr>
          <p:cNvGrpSpPr>
            <a:grpSpLocks noChangeAspect="1"/>
          </p:cNvGrpSpPr>
          <p:nvPr/>
        </p:nvGrpSpPr>
        <p:grpSpPr>
          <a:xfrm>
            <a:off x="8630606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1" name="Freeform 114">
              <a:extLst>
                <a:ext uri="{FF2B5EF4-FFF2-40B4-BE49-F238E27FC236}">
                  <a16:creationId xmlns:a16="http://schemas.microsoft.com/office/drawing/2014/main" id="{1A2D0B8D-D5CA-4B4D-90C1-45FE3816FF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115">
              <a:extLst>
                <a:ext uri="{FF2B5EF4-FFF2-40B4-BE49-F238E27FC236}">
                  <a16:creationId xmlns:a16="http://schemas.microsoft.com/office/drawing/2014/main" id="{68CA9C54-A30B-BE44-AD99-3E3B283B5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B18BE029-7693-6F44-AB6D-8B52A2382FAC}"/>
              </a:ext>
            </a:extLst>
          </p:cNvPr>
          <p:cNvGrpSpPr>
            <a:grpSpLocks noChangeAspect="1"/>
          </p:cNvGrpSpPr>
          <p:nvPr/>
        </p:nvGrpSpPr>
        <p:grpSpPr>
          <a:xfrm>
            <a:off x="920667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4" name="Freeform 114">
              <a:extLst>
                <a:ext uri="{FF2B5EF4-FFF2-40B4-BE49-F238E27FC236}">
                  <a16:creationId xmlns:a16="http://schemas.microsoft.com/office/drawing/2014/main" id="{4C28E641-FEFC-BE40-8B18-BB282964D1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115">
              <a:extLst>
                <a:ext uri="{FF2B5EF4-FFF2-40B4-BE49-F238E27FC236}">
                  <a16:creationId xmlns:a16="http://schemas.microsoft.com/office/drawing/2014/main" id="{9CF802E2-7151-BE43-A0F7-56099648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774DBEC8-FA3F-6148-96D6-D9DE40F18F83}"/>
              </a:ext>
            </a:extLst>
          </p:cNvPr>
          <p:cNvGrpSpPr>
            <a:grpSpLocks noChangeAspect="1"/>
          </p:cNvGrpSpPr>
          <p:nvPr/>
        </p:nvGrpSpPr>
        <p:grpSpPr>
          <a:xfrm>
            <a:off x="978275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47" name="Freeform 114">
              <a:extLst>
                <a:ext uri="{FF2B5EF4-FFF2-40B4-BE49-F238E27FC236}">
                  <a16:creationId xmlns:a16="http://schemas.microsoft.com/office/drawing/2014/main" id="{E3462C95-E19D-B843-B246-E76D2D50D1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15">
              <a:extLst>
                <a:ext uri="{FF2B5EF4-FFF2-40B4-BE49-F238E27FC236}">
                  <a16:creationId xmlns:a16="http://schemas.microsoft.com/office/drawing/2014/main" id="{7D231A88-DEFF-0041-BB36-C9657B80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52951BC1-74FA-E841-9661-80830E2BE836}"/>
              </a:ext>
            </a:extLst>
          </p:cNvPr>
          <p:cNvGrpSpPr>
            <a:grpSpLocks noChangeAspect="1"/>
          </p:cNvGrpSpPr>
          <p:nvPr/>
        </p:nvGrpSpPr>
        <p:grpSpPr>
          <a:xfrm>
            <a:off x="1039539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0" name="Freeform 114">
              <a:extLst>
                <a:ext uri="{FF2B5EF4-FFF2-40B4-BE49-F238E27FC236}">
                  <a16:creationId xmlns:a16="http://schemas.microsoft.com/office/drawing/2014/main" id="{7084A27C-6FF6-6A47-BE55-14C7513D02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15">
              <a:extLst>
                <a:ext uri="{FF2B5EF4-FFF2-40B4-BE49-F238E27FC236}">
                  <a16:creationId xmlns:a16="http://schemas.microsoft.com/office/drawing/2014/main" id="{36FD8E16-49B7-6948-A7FA-3CF4EFCC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2" name="Group 351">
            <a:extLst>
              <a:ext uri="{FF2B5EF4-FFF2-40B4-BE49-F238E27FC236}">
                <a16:creationId xmlns:a16="http://schemas.microsoft.com/office/drawing/2014/main" id="{41A5D84B-4CE0-3F43-81B5-3CF76E9A2043}"/>
              </a:ext>
            </a:extLst>
          </p:cNvPr>
          <p:cNvGrpSpPr>
            <a:grpSpLocks noChangeAspect="1"/>
          </p:cNvGrpSpPr>
          <p:nvPr/>
        </p:nvGrpSpPr>
        <p:grpSpPr>
          <a:xfrm>
            <a:off x="10944038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3" name="Freeform 114">
              <a:extLst>
                <a:ext uri="{FF2B5EF4-FFF2-40B4-BE49-F238E27FC236}">
                  <a16:creationId xmlns:a16="http://schemas.microsoft.com/office/drawing/2014/main" id="{06FDFA46-7531-804C-8F0A-C81A0C3039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15">
              <a:extLst>
                <a:ext uri="{FF2B5EF4-FFF2-40B4-BE49-F238E27FC236}">
                  <a16:creationId xmlns:a16="http://schemas.microsoft.com/office/drawing/2014/main" id="{6516849D-ADD6-8C4C-AF93-5DF134766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A6198FB5-82A4-8D44-8A39-0DCEBD5AE693}"/>
              </a:ext>
            </a:extLst>
          </p:cNvPr>
          <p:cNvGrpSpPr>
            <a:grpSpLocks noChangeAspect="1"/>
          </p:cNvGrpSpPr>
          <p:nvPr/>
        </p:nvGrpSpPr>
        <p:grpSpPr>
          <a:xfrm>
            <a:off x="11520110" y="3807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6" name="Freeform 114">
              <a:extLst>
                <a:ext uri="{FF2B5EF4-FFF2-40B4-BE49-F238E27FC236}">
                  <a16:creationId xmlns:a16="http://schemas.microsoft.com/office/drawing/2014/main" id="{59E542DA-CD97-A04B-8E65-2A6A012C97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15">
              <a:extLst>
                <a:ext uri="{FF2B5EF4-FFF2-40B4-BE49-F238E27FC236}">
                  <a16:creationId xmlns:a16="http://schemas.microsoft.com/office/drawing/2014/main" id="{92A5AC38-C4D3-0D4A-95A6-FFAE508E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0E9D0503-E6CD-424C-8B55-BEF7EB2287F5}"/>
              </a:ext>
            </a:extLst>
          </p:cNvPr>
          <p:cNvGrpSpPr>
            <a:grpSpLocks noChangeAspect="1"/>
          </p:cNvGrpSpPr>
          <p:nvPr/>
        </p:nvGrpSpPr>
        <p:grpSpPr>
          <a:xfrm>
            <a:off x="484094" y="324892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59" name="Freeform 114">
              <a:extLst>
                <a:ext uri="{FF2B5EF4-FFF2-40B4-BE49-F238E27FC236}">
                  <a16:creationId xmlns:a16="http://schemas.microsoft.com/office/drawing/2014/main" id="{36903638-DD3E-844A-B845-B3015029D7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15">
              <a:extLst>
                <a:ext uri="{FF2B5EF4-FFF2-40B4-BE49-F238E27FC236}">
                  <a16:creationId xmlns:a16="http://schemas.microsoft.com/office/drawing/2014/main" id="{38660225-3EC0-EB4E-9494-83943F3E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1F5679F6-87DA-9248-95D2-B4E7F1C0B2DB}"/>
              </a:ext>
            </a:extLst>
          </p:cNvPr>
          <p:cNvGrpSpPr>
            <a:grpSpLocks noChangeAspect="1"/>
          </p:cNvGrpSpPr>
          <p:nvPr/>
        </p:nvGrpSpPr>
        <p:grpSpPr>
          <a:xfrm>
            <a:off x="10601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2" name="Freeform 114">
              <a:extLst>
                <a:ext uri="{FF2B5EF4-FFF2-40B4-BE49-F238E27FC236}">
                  <a16:creationId xmlns:a16="http://schemas.microsoft.com/office/drawing/2014/main" id="{559300AA-06CD-D942-9EF0-E61129D254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15">
              <a:extLst>
                <a:ext uri="{FF2B5EF4-FFF2-40B4-BE49-F238E27FC236}">
                  <a16:creationId xmlns:a16="http://schemas.microsoft.com/office/drawing/2014/main" id="{F5510E5E-62D7-0A4A-8D11-D607B7B0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CE703555-4C68-7544-A74C-F34B8A3E05B2}"/>
              </a:ext>
            </a:extLst>
          </p:cNvPr>
          <p:cNvGrpSpPr>
            <a:grpSpLocks noChangeAspect="1"/>
          </p:cNvGrpSpPr>
          <p:nvPr/>
        </p:nvGrpSpPr>
        <p:grpSpPr>
          <a:xfrm>
            <a:off x="1654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5" name="Freeform 114">
              <a:extLst>
                <a:ext uri="{FF2B5EF4-FFF2-40B4-BE49-F238E27FC236}">
                  <a16:creationId xmlns:a16="http://schemas.microsoft.com/office/drawing/2014/main" id="{BE2FBC89-5B2C-CF40-AF0F-9EA7A5DD32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15">
              <a:extLst>
                <a:ext uri="{FF2B5EF4-FFF2-40B4-BE49-F238E27FC236}">
                  <a16:creationId xmlns:a16="http://schemas.microsoft.com/office/drawing/2014/main" id="{893A598B-C6AB-094E-B1B5-4DC579262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81B6686-31E2-F148-A803-307F8E390A3A}"/>
              </a:ext>
            </a:extLst>
          </p:cNvPr>
          <p:cNvGrpSpPr>
            <a:grpSpLocks noChangeAspect="1"/>
          </p:cNvGrpSpPr>
          <p:nvPr/>
        </p:nvGrpSpPr>
        <p:grpSpPr>
          <a:xfrm>
            <a:off x="222145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68" name="Freeform 114">
              <a:extLst>
                <a:ext uri="{FF2B5EF4-FFF2-40B4-BE49-F238E27FC236}">
                  <a16:creationId xmlns:a16="http://schemas.microsoft.com/office/drawing/2014/main" id="{D2CEA23B-539F-D641-AB31-A8A4F6E411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15">
              <a:extLst>
                <a:ext uri="{FF2B5EF4-FFF2-40B4-BE49-F238E27FC236}">
                  <a16:creationId xmlns:a16="http://schemas.microsoft.com/office/drawing/2014/main" id="{09F201D8-D457-0A4A-AF91-6B65C8719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BCCBB03-27BB-3D48-AF7C-58198408DE51}"/>
              </a:ext>
            </a:extLst>
          </p:cNvPr>
          <p:cNvGrpSpPr>
            <a:grpSpLocks noChangeAspect="1"/>
          </p:cNvGrpSpPr>
          <p:nvPr/>
        </p:nvGrpSpPr>
        <p:grpSpPr>
          <a:xfrm>
            <a:off x="27975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1" name="Freeform 114">
              <a:extLst>
                <a:ext uri="{FF2B5EF4-FFF2-40B4-BE49-F238E27FC236}">
                  <a16:creationId xmlns:a16="http://schemas.microsoft.com/office/drawing/2014/main" id="{D94C681C-5E0C-9C48-A03D-AC919B416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15">
              <a:extLst>
                <a:ext uri="{FF2B5EF4-FFF2-40B4-BE49-F238E27FC236}">
                  <a16:creationId xmlns:a16="http://schemas.microsoft.com/office/drawing/2014/main" id="{39C8BA1B-B205-D548-9D88-7B56B00E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0E859DCF-2B46-FF4B-8DCC-23E4FB176A7C}"/>
              </a:ext>
            </a:extLst>
          </p:cNvPr>
          <p:cNvGrpSpPr>
            <a:grpSpLocks noChangeAspect="1"/>
          </p:cNvGrpSpPr>
          <p:nvPr/>
        </p:nvGrpSpPr>
        <p:grpSpPr>
          <a:xfrm>
            <a:off x="33827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4" name="Freeform 114">
              <a:extLst>
                <a:ext uri="{FF2B5EF4-FFF2-40B4-BE49-F238E27FC236}">
                  <a16:creationId xmlns:a16="http://schemas.microsoft.com/office/drawing/2014/main" id="{B18D858B-B7DC-8A4C-8E89-717A957413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115">
              <a:extLst>
                <a:ext uri="{FF2B5EF4-FFF2-40B4-BE49-F238E27FC236}">
                  <a16:creationId xmlns:a16="http://schemas.microsoft.com/office/drawing/2014/main" id="{C26A1306-66DD-0D4C-9A75-28F864D3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BE8A92EF-D31D-694C-AE85-6CDC4C329293}"/>
              </a:ext>
            </a:extLst>
          </p:cNvPr>
          <p:cNvGrpSpPr>
            <a:grpSpLocks noChangeAspect="1"/>
          </p:cNvGrpSpPr>
          <p:nvPr/>
        </p:nvGrpSpPr>
        <p:grpSpPr>
          <a:xfrm>
            <a:off x="39588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77" name="Freeform 114">
              <a:extLst>
                <a:ext uri="{FF2B5EF4-FFF2-40B4-BE49-F238E27FC236}">
                  <a16:creationId xmlns:a16="http://schemas.microsoft.com/office/drawing/2014/main" id="{DD7C2F59-854E-E047-8F9E-608FBB315E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15">
              <a:extLst>
                <a:ext uri="{FF2B5EF4-FFF2-40B4-BE49-F238E27FC236}">
                  <a16:creationId xmlns:a16="http://schemas.microsoft.com/office/drawing/2014/main" id="{C05C49DD-3807-4F45-9DFD-EB1141810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CCB6FB7C-44FE-CB44-B37D-76DED93E18F6}"/>
              </a:ext>
            </a:extLst>
          </p:cNvPr>
          <p:cNvGrpSpPr>
            <a:grpSpLocks noChangeAspect="1"/>
          </p:cNvGrpSpPr>
          <p:nvPr/>
        </p:nvGrpSpPr>
        <p:grpSpPr>
          <a:xfrm>
            <a:off x="4544030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0" name="Freeform 114">
              <a:extLst>
                <a:ext uri="{FF2B5EF4-FFF2-40B4-BE49-F238E27FC236}">
                  <a16:creationId xmlns:a16="http://schemas.microsoft.com/office/drawing/2014/main" id="{02D137CA-1A80-7C43-B14A-C58845D877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15">
              <a:extLst>
                <a:ext uri="{FF2B5EF4-FFF2-40B4-BE49-F238E27FC236}">
                  <a16:creationId xmlns:a16="http://schemas.microsoft.com/office/drawing/2014/main" id="{8383E630-7118-9E40-800F-0F3CCC8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8A077B66-8B32-394D-B8D8-AF9539BFD4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010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3" name="Freeform 114">
              <a:extLst>
                <a:ext uri="{FF2B5EF4-FFF2-40B4-BE49-F238E27FC236}">
                  <a16:creationId xmlns:a16="http://schemas.microsoft.com/office/drawing/2014/main" id="{0DC9F65A-02A6-F34A-B938-7992A68AA2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15">
              <a:extLst>
                <a:ext uri="{FF2B5EF4-FFF2-40B4-BE49-F238E27FC236}">
                  <a16:creationId xmlns:a16="http://schemas.microsoft.com/office/drawing/2014/main" id="{21F5114C-642E-4145-9032-A828F0CD2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5F8825B-9CED-4C4A-922C-A8E740E08E3D}"/>
              </a:ext>
            </a:extLst>
          </p:cNvPr>
          <p:cNvGrpSpPr>
            <a:grpSpLocks noChangeAspect="1"/>
          </p:cNvGrpSpPr>
          <p:nvPr/>
        </p:nvGrpSpPr>
        <p:grpSpPr>
          <a:xfrm>
            <a:off x="56961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6" name="Freeform 114">
              <a:extLst>
                <a:ext uri="{FF2B5EF4-FFF2-40B4-BE49-F238E27FC236}">
                  <a16:creationId xmlns:a16="http://schemas.microsoft.com/office/drawing/2014/main" id="{C8845BA8-983A-6143-B425-C836F5B03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15">
              <a:extLst>
                <a:ext uri="{FF2B5EF4-FFF2-40B4-BE49-F238E27FC236}">
                  <a16:creationId xmlns:a16="http://schemas.microsoft.com/office/drawing/2014/main" id="{3863DB7E-4D05-7544-889B-3898F9B72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125121-1899-A64C-9CD3-8F5D07E5A7E1}"/>
              </a:ext>
            </a:extLst>
          </p:cNvPr>
          <p:cNvGrpSpPr>
            <a:grpSpLocks noChangeAspect="1"/>
          </p:cNvGrpSpPr>
          <p:nvPr/>
        </p:nvGrpSpPr>
        <p:grpSpPr>
          <a:xfrm>
            <a:off x="631796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89" name="Freeform 114">
              <a:extLst>
                <a:ext uri="{FF2B5EF4-FFF2-40B4-BE49-F238E27FC236}">
                  <a16:creationId xmlns:a16="http://schemas.microsoft.com/office/drawing/2014/main" id="{1777F7E7-EACC-D24F-BBE2-9D15936E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15">
              <a:extLst>
                <a:ext uri="{FF2B5EF4-FFF2-40B4-BE49-F238E27FC236}">
                  <a16:creationId xmlns:a16="http://schemas.microsoft.com/office/drawing/2014/main" id="{C02EB299-BFBD-6A4F-8883-90DF88E1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AE933E3B-D922-974D-881B-122836AF9692}"/>
              </a:ext>
            </a:extLst>
          </p:cNvPr>
          <p:cNvGrpSpPr>
            <a:grpSpLocks noChangeAspect="1"/>
          </p:cNvGrpSpPr>
          <p:nvPr/>
        </p:nvGrpSpPr>
        <p:grpSpPr>
          <a:xfrm>
            <a:off x="6930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2" name="Freeform 114">
              <a:extLst>
                <a:ext uri="{FF2B5EF4-FFF2-40B4-BE49-F238E27FC236}">
                  <a16:creationId xmlns:a16="http://schemas.microsoft.com/office/drawing/2014/main" id="{4B53104A-C6E0-2944-862E-BDCF96E46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Freeform 115">
              <a:extLst>
                <a:ext uri="{FF2B5EF4-FFF2-40B4-BE49-F238E27FC236}">
                  <a16:creationId xmlns:a16="http://schemas.microsoft.com/office/drawing/2014/main" id="{56E07893-261E-F64D-992E-112CC4CB8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4FDCE23-6839-7344-9F02-9B410F3390F7}"/>
              </a:ext>
            </a:extLst>
          </p:cNvPr>
          <p:cNvGrpSpPr>
            <a:grpSpLocks noChangeAspect="1"/>
          </p:cNvGrpSpPr>
          <p:nvPr/>
        </p:nvGrpSpPr>
        <p:grpSpPr>
          <a:xfrm>
            <a:off x="7524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5" name="Freeform 114">
              <a:extLst>
                <a:ext uri="{FF2B5EF4-FFF2-40B4-BE49-F238E27FC236}">
                  <a16:creationId xmlns:a16="http://schemas.microsoft.com/office/drawing/2014/main" id="{8530CEA4-77F6-9A4B-A370-01309D2115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15">
              <a:extLst>
                <a:ext uri="{FF2B5EF4-FFF2-40B4-BE49-F238E27FC236}">
                  <a16:creationId xmlns:a16="http://schemas.microsoft.com/office/drawing/2014/main" id="{3EEB9B32-9CBF-484E-88A5-0DA284C0A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26FF9785-868D-DA43-A0F3-0573A02518D2}"/>
              </a:ext>
            </a:extLst>
          </p:cNvPr>
          <p:cNvGrpSpPr>
            <a:grpSpLocks noChangeAspect="1"/>
          </p:cNvGrpSpPr>
          <p:nvPr/>
        </p:nvGrpSpPr>
        <p:grpSpPr>
          <a:xfrm>
            <a:off x="805532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398" name="Freeform 114">
              <a:extLst>
                <a:ext uri="{FF2B5EF4-FFF2-40B4-BE49-F238E27FC236}">
                  <a16:creationId xmlns:a16="http://schemas.microsoft.com/office/drawing/2014/main" id="{385965C0-230D-6D42-BC6F-036234701C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15">
              <a:extLst>
                <a:ext uri="{FF2B5EF4-FFF2-40B4-BE49-F238E27FC236}">
                  <a16:creationId xmlns:a16="http://schemas.microsoft.com/office/drawing/2014/main" id="{30AC8BED-96EB-0A47-A455-07461CF3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1CD0F2CA-3641-AA4D-9416-D1F9124B073E}"/>
              </a:ext>
            </a:extLst>
          </p:cNvPr>
          <p:cNvGrpSpPr>
            <a:grpSpLocks noChangeAspect="1"/>
          </p:cNvGrpSpPr>
          <p:nvPr/>
        </p:nvGrpSpPr>
        <p:grpSpPr>
          <a:xfrm>
            <a:off x="8640542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1" name="Freeform 114">
              <a:extLst>
                <a:ext uri="{FF2B5EF4-FFF2-40B4-BE49-F238E27FC236}">
                  <a16:creationId xmlns:a16="http://schemas.microsoft.com/office/drawing/2014/main" id="{7E1EE8AE-241D-E348-AA71-159CC7E10C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15">
              <a:extLst>
                <a:ext uri="{FF2B5EF4-FFF2-40B4-BE49-F238E27FC236}">
                  <a16:creationId xmlns:a16="http://schemas.microsoft.com/office/drawing/2014/main" id="{38788121-918D-C94E-B467-6ADEDB48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3" name="Group 402">
            <a:extLst>
              <a:ext uri="{FF2B5EF4-FFF2-40B4-BE49-F238E27FC236}">
                <a16:creationId xmlns:a16="http://schemas.microsoft.com/office/drawing/2014/main" id="{9F0783F2-4BBA-9D4D-8868-17EE5F705185}"/>
              </a:ext>
            </a:extLst>
          </p:cNvPr>
          <p:cNvGrpSpPr>
            <a:grpSpLocks noChangeAspect="1"/>
          </p:cNvGrpSpPr>
          <p:nvPr/>
        </p:nvGrpSpPr>
        <p:grpSpPr>
          <a:xfrm>
            <a:off x="921661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4" name="Freeform 114">
              <a:extLst>
                <a:ext uri="{FF2B5EF4-FFF2-40B4-BE49-F238E27FC236}">
                  <a16:creationId xmlns:a16="http://schemas.microsoft.com/office/drawing/2014/main" id="{C1AC5119-01FA-1E42-996C-84DFDA1FC7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15">
              <a:extLst>
                <a:ext uri="{FF2B5EF4-FFF2-40B4-BE49-F238E27FC236}">
                  <a16:creationId xmlns:a16="http://schemas.microsoft.com/office/drawing/2014/main" id="{FD6BC330-8836-514A-B468-C6D13F727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B1BFFAAB-D240-884A-8278-BA51E8EE7DF8}"/>
              </a:ext>
            </a:extLst>
          </p:cNvPr>
          <p:cNvGrpSpPr>
            <a:grpSpLocks noChangeAspect="1"/>
          </p:cNvGrpSpPr>
          <p:nvPr/>
        </p:nvGrpSpPr>
        <p:grpSpPr>
          <a:xfrm>
            <a:off x="979268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07" name="Freeform 114">
              <a:extLst>
                <a:ext uri="{FF2B5EF4-FFF2-40B4-BE49-F238E27FC236}">
                  <a16:creationId xmlns:a16="http://schemas.microsoft.com/office/drawing/2014/main" id="{827AED81-7556-BE4E-BB32-BA44E6B3B9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5">
              <a:extLst>
                <a:ext uri="{FF2B5EF4-FFF2-40B4-BE49-F238E27FC236}">
                  <a16:creationId xmlns:a16="http://schemas.microsoft.com/office/drawing/2014/main" id="{0D125CD4-BBDA-894D-9C7F-FA5E87B47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0B2A29C0-8DBF-304E-A0AD-54B0EE59FB41}"/>
              </a:ext>
            </a:extLst>
          </p:cNvPr>
          <p:cNvGrpSpPr>
            <a:grpSpLocks noChangeAspect="1"/>
          </p:cNvGrpSpPr>
          <p:nvPr/>
        </p:nvGrpSpPr>
        <p:grpSpPr>
          <a:xfrm>
            <a:off x="1040533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FB541250-3F9B-6745-A34F-B09C37FB2D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BDD47C30-8C22-9242-A848-F3F5745B0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17195011-A649-6C43-8D67-0335AB71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0953974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3" name="Freeform 114">
              <a:extLst>
                <a:ext uri="{FF2B5EF4-FFF2-40B4-BE49-F238E27FC236}">
                  <a16:creationId xmlns:a16="http://schemas.microsoft.com/office/drawing/2014/main" id="{03FAD729-9AB6-BD41-A0BE-75AC0CEB24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115">
              <a:extLst>
                <a:ext uri="{FF2B5EF4-FFF2-40B4-BE49-F238E27FC236}">
                  <a16:creationId xmlns:a16="http://schemas.microsoft.com/office/drawing/2014/main" id="{437E9044-3553-2244-ABD1-5078E885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3B86636C-197D-8547-9403-518663B404AA}"/>
              </a:ext>
            </a:extLst>
          </p:cNvPr>
          <p:cNvGrpSpPr>
            <a:grpSpLocks noChangeAspect="1"/>
          </p:cNvGrpSpPr>
          <p:nvPr/>
        </p:nvGrpSpPr>
        <p:grpSpPr>
          <a:xfrm>
            <a:off x="11530046" y="324612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6" name="Freeform 114">
              <a:extLst>
                <a:ext uri="{FF2B5EF4-FFF2-40B4-BE49-F238E27FC236}">
                  <a16:creationId xmlns:a16="http://schemas.microsoft.com/office/drawing/2014/main" id="{73B6E8DB-C8A2-F149-A9F2-81F3D70146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115">
              <a:extLst>
                <a:ext uri="{FF2B5EF4-FFF2-40B4-BE49-F238E27FC236}">
                  <a16:creationId xmlns:a16="http://schemas.microsoft.com/office/drawing/2014/main" id="{C18B24BA-3B0E-1C48-B491-1CA5F9968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D82313C5-2DB7-584B-A89B-459EC2C9246C}"/>
              </a:ext>
            </a:extLst>
          </p:cNvPr>
          <p:cNvGrpSpPr>
            <a:grpSpLocks noChangeAspect="1"/>
          </p:cNvGrpSpPr>
          <p:nvPr/>
        </p:nvGrpSpPr>
        <p:grpSpPr>
          <a:xfrm>
            <a:off x="492359" y="267538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19" name="Freeform 114">
              <a:extLst>
                <a:ext uri="{FF2B5EF4-FFF2-40B4-BE49-F238E27FC236}">
                  <a16:creationId xmlns:a16="http://schemas.microsoft.com/office/drawing/2014/main" id="{40FE707C-0842-374A-98F4-E7295DE611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15">
              <a:extLst>
                <a:ext uri="{FF2B5EF4-FFF2-40B4-BE49-F238E27FC236}">
                  <a16:creationId xmlns:a16="http://schemas.microsoft.com/office/drawing/2014/main" id="{0E5352BB-6FAE-AF49-83D3-14253796E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FC145593-28E5-C44F-A2B6-1628210D41EE}"/>
              </a:ext>
            </a:extLst>
          </p:cNvPr>
          <p:cNvGrpSpPr>
            <a:grpSpLocks noChangeAspect="1"/>
          </p:cNvGrpSpPr>
          <p:nvPr/>
        </p:nvGrpSpPr>
        <p:grpSpPr>
          <a:xfrm>
            <a:off x="10684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2" name="Freeform 114">
              <a:extLst>
                <a:ext uri="{FF2B5EF4-FFF2-40B4-BE49-F238E27FC236}">
                  <a16:creationId xmlns:a16="http://schemas.microsoft.com/office/drawing/2014/main" id="{792E1BE3-AEB6-A846-836D-870C77F8AB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115">
              <a:extLst>
                <a:ext uri="{FF2B5EF4-FFF2-40B4-BE49-F238E27FC236}">
                  <a16:creationId xmlns:a16="http://schemas.microsoft.com/office/drawing/2014/main" id="{9E9715A1-0DE5-4C4C-BB6D-7D84C813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9254EDB6-DEC7-1A4D-8CB5-8D83CE23DFB4}"/>
              </a:ext>
            </a:extLst>
          </p:cNvPr>
          <p:cNvGrpSpPr>
            <a:grpSpLocks noChangeAspect="1"/>
          </p:cNvGrpSpPr>
          <p:nvPr/>
        </p:nvGrpSpPr>
        <p:grpSpPr>
          <a:xfrm>
            <a:off x="1662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5" name="Freeform 114">
              <a:extLst>
                <a:ext uri="{FF2B5EF4-FFF2-40B4-BE49-F238E27FC236}">
                  <a16:creationId xmlns:a16="http://schemas.microsoft.com/office/drawing/2014/main" id="{3DEB68C4-0BAA-A446-8615-253B9D1F5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115">
              <a:extLst>
                <a:ext uri="{FF2B5EF4-FFF2-40B4-BE49-F238E27FC236}">
                  <a16:creationId xmlns:a16="http://schemas.microsoft.com/office/drawing/2014/main" id="{68032EC1-EFE7-F54D-B0D7-41373DCE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F8D2CF1C-4C5D-FD4B-A13B-1C5323C20009}"/>
              </a:ext>
            </a:extLst>
          </p:cNvPr>
          <p:cNvGrpSpPr>
            <a:grpSpLocks noChangeAspect="1"/>
          </p:cNvGrpSpPr>
          <p:nvPr/>
        </p:nvGrpSpPr>
        <p:grpSpPr>
          <a:xfrm>
            <a:off x="222971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28" name="Freeform 114">
              <a:extLst>
                <a:ext uri="{FF2B5EF4-FFF2-40B4-BE49-F238E27FC236}">
                  <a16:creationId xmlns:a16="http://schemas.microsoft.com/office/drawing/2014/main" id="{E1FECA1B-C964-1F45-9FAD-1F0345BA3D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15">
              <a:extLst>
                <a:ext uri="{FF2B5EF4-FFF2-40B4-BE49-F238E27FC236}">
                  <a16:creationId xmlns:a16="http://schemas.microsoft.com/office/drawing/2014/main" id="{D99EBB79-8630-3044-BA93-B85D7BD10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DA7B5BD-5432-DB4D-97C9-14EB96ED05F1}"/>
              </a:ext>
            </a:extLst>
          </p:cNvPr>
          <p:cNvGrpSpPr>
            <a:grpSpLocks noChangeAspect="1"/>
          </p:cNvGrpSpPr>
          <p:nvPr/>
        </p:nvGrpSpPr>
        <p:grpSpPr>
          <a:xfrm>
            <a:off x="28057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1" name="Freeform 114">
              <a:extLst>
                <a:ext uri="{FF2B5EF4-FFF2-40B4-BE49-F238E27FC236}">
                  <a16:creationId xmlns:a16="http://schemas.microsoft.com/office/drawing/2014/main" id="{649CDF22-A100-F64D-8E61-4F977FEC6C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115">
              <a:extLst>
                <a:ext uri="{FF2B5EF4-FFF2-40B4-BE49-F238E27FC236}">
                  <a16:creationId xmlns:a16="http://schemas.microsoft.com/office/drawing/2014/main" id="{D45BF1E5-E876-6D4B-8419-737397A56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79A7EBC4-6202-8445-8725-FC16D5D6C932}"/>
              </a:ext>
            </a:extLst>
          </p:cNvPr>
          <p:cNvGrpSpPr>
            <a:grpSpLocks noChangeAspect="1"/>
          </p:cNvGrpSpPr>
          <p:nvPr/>
        </p:nvGrpSpPr>
        <p:grpSpPr>
          <a:xfrm>
            <a:off x="33910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4" name="Freeform 114">
              <a:extLst>
                <a:ext uri="{FF2B5EF4-FFF2-40B4-BE49-F238E27FC236}">
                  <a16:creationId xmlns:a16="http://schemas.microsoft.com/office/drawing/2014/main" id="{F4296B55-8987-AA45-A4A6-7C6B1B48B4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115">
              <a:extLst>
                <a:ext uri="{FF2B5EF4-FFF2-40B4-BE49-F238E27FC236}">
                  <a16:creationId xmlns:a16="http://schemas.microsoft.com/office/drawing/2014/main" id="{C8A047E4-F5AA-6E4E-B533-C4A3A9152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3A8FEA0-F93A-C743-912C-BFB5C80DE0BE}"/>
              </a:ext>
            </a:extLst>
          </p:cNvPr>
          <p:cNvGrpSpPr>
            <a:grpSpLocks noChangeAspect="1"/>
          </p:cNvGrpSpPr>
          <p:nvPr/>
        </p:nvGrpSpPr>
        <p:grpSpPr>
          <a:xfrm>
            <a:off x="39670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37" name="Freeform 114">
              <a:extLst>
                <a:ext uri="{FF2B5EF4-FFF2-40B4-BE49-F238E27FC236}">
                  <a16:creationId xmlns:a16="http://schemas.microsoft.com/office/drawing/2014/main" id="{5F1EFDF3-A8EF-7A40-82D8-BB45040BDA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15">
              <a:extLst>
                <a:ext uri="{FF2B5EF4-FFF2-40B4-BE49-F238E27FC236}">
                  <a16:creationId xmlns:a16="http://schemas.microsoft.com/office/drawing/2014/main" id="{1E8BF97F-35F6-7644-AE73-8897BDF6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F6B7F38C-A7E7-DF4E-964D-BF138BD7DCFC}"/>
              </a:ext>
            </a:extLst>
          </p:cNvPr>
          <p:cNvGrpSpPr>
            <a:grpSpLocks noChangeAspect="1"/>
          </p:cNvGrpSpPr>
          <p:nvPr/>
        </p:nvGrpSpPr>
        <p:grpSpPr>
          <a:xfrm>
            <a:off x="4552295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0" name="Freeform 114">
              <a:extLst>
                <a:ext uri="{FF2B5EF4-FFF2-40B4-BE49-F238E27FC236}">
                  <a16:creationId xmlns:a16="http://schemas.microsoft.com/office/drawing/2014/main" id="{AEC9E721-0524-1445-8D8F-86FD3567E6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15">
              <a:extLst>
                <a:ext uri="{FF2B5EF4-FFF2-40B4-BE49-F238E27FC236}">
                  <a16:creationId xmlns:a16="http://schemas.microsoft.com/office/drawing/2014/main" id="{0235B811-1603-FF4E-A62E-D0D164CF9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2A840940-A68A-0C4C-BEA4-0576C4D08AD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36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3" name="Freeform 114">
              <a:extLst>
                <a:ext uri="{FF2B5EF4-FFF2-40B4-BE49-F238E27FC236}">
                  <a16:creationId xmlns:a16="http://schemas.microsoft.com/office/drawing/2014/main" id="{414DB792-342D-AA4A-992D-697CABA7F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15">
              <a:extLst>
                <a:ext uri="{FF2B5EF4-FFF2-40B4-BE49-F238E27FC236}">
                  <a16:creationId xmlns:a16="http://schemas.microsoft.com/office/drawing/2014/main" id="{B2F3DA9B-6D8C-724C-9427-991B09C4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D7A386D2-12E9-8944-AA63-E3F801404F6F}"/>
              </a:ext>
            </a:extLst>
          </p:cNvPr>
          <p:cNvGrpSpPr>
            <a:grpSpLocks noChangeAspect="1"/>
          </p:cNvGrpSpPr>
          <p:nvPr/>
        </p:nvGrpSpPr>
        <p:grpSpPr>
          <a:xfrm>
            <a:off x="57044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6" name="Freeform 114">
              <a:extLst>
                <a:ext uri="{FF2B5EF4-FFF2-40B4-BE49-F238E27FC236}">
                  <a16:creationId xmlns:a16="http://schemas.microsoft.com/office/drawing/2014/main" id="{10B2F191-F4E2-A04F-B955-31486D2EBD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15">
              <a:extLst>
                <a:ext uri="{FF2B5EF4-FFF2-40B4-BE49-F238E27FC236}">
                  <a16:creationId xmlns:a16="http://schemas.microsoft.com/office/drawing/2014/main" id="{39B56B55-8F02-9841-B611-4E62DA0E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0DDAD636-8F4F-E74B-B4D7-EAB03E9AB679}"/>
              </a:ext>
            </a:extLst>
          </p:cNvPr>
          <p:cNvGrpSpPr>
            <a:grpSpLocks noChangeAspect="1"/>
          </p:cNvGrpSpPr>
          <p:nvPr/>
        </p:nvGrpSpPr>
        <p:grpSpPr>
          <a:xfrm>
            <a:off x="632623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49" name="Freeform 114">
              <a:extLst>
                <a:ext uri="{FF2B5EF4-FFF2-40B4-BE49-F238E27FC236}">
                  <a16:creationId xmlns:a16="http://schemas.microsoft.com/office/drawing/2014/main" id="{24F07116-07B9-A84A-B3BB-830F211BF7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115">
              <a:extLst>
                <a:ext uri="{FF2B5EF4-FFF2-40B4-BE49-F238E27FC236}">
                  <a16:creationId xmlns:a16="http://schemas.microsoft.com/office/drawing/2014/main" id="{DEEC8BFB-6E2C-2949-8AB2-0D73B170D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1" name="Group 450">
            <a:extLst>
              <a:ext uri="{FF2B5EF4-FFF2-40B4-BE49-F238E27FC236}">
                <a16:creationId xmlns:a16="http://schemas.microsoft.com/office/drawing/2014/main" id="{68FCE001-DAC4-7C40-B70B-75C97F2F0636}"/>
              </a:ext>
            </a:extLst>
          </p:cNvPr>
          <p:cNvGrpSpPr>
            <a:grpSpLocks noChangeAspect="1"/>
          </p:cNvGrpSpPr>
          <p:nvPr/>
        </p:nvGrpSpPr>
        <p:grpSpPr>
          <a:xfrm>
            <a:off x="6938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2" name="Freeform 114">
              <a:extLst>
                <a:ext uri="{FF2B5EF4-FFF2-40B4-BE49-F238E27FC236}">
                  <a16:creationId xmlns:a16="http://schemas.microsoft.com/office/drawing/2014/main" id="{E61DBD8B-BFC7-8249-AD4A-369A82AAE4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15">
              <a:extLst>
                <a:ext uri="{FF2B5EF4-FFF2-40B4-BE49-F238E27FC236}">
                  <a16:creationId xmlns:a16="http://schemas.microsoft.com/office/drawing/2014/main" id="{49C5EC4B-7FC1-2B43-A4ED-0FCFEB6A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ED666A5-39DF-AB40-AE45-12D6387E6DAE}"/>
              </a:ext>
            </a:extLst>
          </p:cNvPr>
          <p:cNvGrpSpPr>
            <a:grpSpLocks noChangeAspect="1"/>
          </p:cNvGrpSpPr>
          <p:nvPr/>
        </p:nvGrpSpPr>
        <p:grpSpPr>
          <a:xfrm>
            <a:off x="7533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5" name="Freeform 114">
              <a:extLst>
                <a:ext uri="{FF2B5EF4-FFF2-40B4-BE49-F238E27FC236}">
                  <a16:creationId xmlns:a16="http://schemas.microsoft.com/office/drawing/2014/main" id="{F665036D-528E-EE4A-805F-A4573B705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15">
              <a:extLst>
                <a:ext uri="{FF2B5EF4-FFF2-40B4-BE49-F238E27FC236}">
                  <a16:creationId xmlns:a16="http://schemas.microsoft.com/office/drawing/2014/main" id="{61BB0B31-3388-4D40-BC48-49B0C3F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F5376E3C-F850-A64E-B825-C4EAD47B3B8D}"/>
              </a:ext>
            </a:extLst>
          </p:cNvPr>
          <p:cNvGrpSpPr>
            <a:grpSpLocks noChangeAspect="1"/>
          </p:cNvGrpSpPr>
          <p:nvPr/>
        </p:nvGrpSpPr>
        <p:grpSpPr>
          <a:xfrm>
            <a:off x="806359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58" name="Freeform 114">
              <a:extLst>
                <a:ext uri="{FF2B5EF4-FFF2-40B4-BE49-F238E27FC236}">
                  <a16:creationId xmlns:a16="http://schemas.microsoft.com/office/drawing/2014/main" id="{907A0A90-25D4-4D48-B268-8C6009F378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15">
              <a:extLst>
                <a:ext uri="{FF2B5EF4-FFF2-40B4-BE49-F238E27FC236}">
                  <a16:creationId xmlns:a16="http://schemas.microsoft.com/office/drawing/2014/main" id="{6C28887E-06B1-FE4C-8E8C-DCDB3E75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DA013336-A18B-B74C-97E0-0C8FD60B7536}"/>
              </a:ext>
            </a:extLst>
          </p:cNvPr>
          <p:cNvGrpSpPr>
            <a:grpSpLocks noChangeAspect="1"/>
          </p:cNvGrpSpPr>
          <p:nvPr/>
        </p:nvGrpSpPr>
        <p:grpSpPr>
          <a:xfrm>
            <a:off x="8648807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1" name="Freeform 114">
              <a:extLst>
                <a:ext uri="{FF2B5EF4-FFF2-40B4-BE49-F238E27FC236}">
                  <a16:creationId xmlns:a16="http://schemas.microsoft.com/office/drawing/2014/main" id="{697867E9-8C5C-664C-A5F2-ED0989A00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115">
              <a:extLst>
                <a:ext uri="{FF2B5EF4-FFF2-40B4-BE49-F238E27FC236}">
                  <a16:creationId xmlns:a16="http://schemas.microsoft.com/office/drawing/2014/main" id="{FDF4ED61-E16B-1B43-8FCF-B8A305EA9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9C089EA-DE94-6D4D-8E0D-A4442C8CAED5}"/>
              </a:ext>
            </a:extLst>
          </p:cNvPr>
          <p:cNvGrpSpPr>
            <a:grpSpLocks noChangeAspect="1"/>
          </p:cNvGrpSpPr>
          <p:nvPr/>
        </p:nvGrpSpPr>
        <p:grpSpPr>
          <a:xfrm>
            <a:off x="922487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4" name="Freeform 114">
              <a:extLst>
                <a:ext uri="{FF2B5EF4-FFF2-40B4-BE49-F238E27FC236}">
                  <a16:creationId xmlns:a16="http://schemas.microsoft.com/office/drawing/2014/main" id="{87E79F40-C364-0843-AFFC-B6E0C920B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115">
              <a:extLst>
                <a:ext uri="{FF2B5EF4-FFF2-40B4-BE49-F238E27FC236}">
                  <a16:creationId xmlns:a16="http://schemas.microsoft.com/office/drawing/2014/main" id="{9E45E01A-44DD-A848-9663-2AC4CEBB3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6" name="Group 465">
            <a:extLst>
              <a:ext uri="{FF2B5EF4-FFF2-40B4-BE49-F238E27FC236}">
                <a16:creationId xmlns:a16="http://schemas.microsoft.com/office/drawing/2014/main" id="{A04C8808-006D-DC48-B89D-01AFAA2D7DB5}"/>
              </a:ext>
            </a:extLst>
          </p:cNvPr>
          <p:cNvGrpSpPr>
            <a:grpSpLocks noChangeAspect="1"/>
          </p:cNvGrpSpPr>
          <p:nvPr/>
        </p:nvGrpSpPr>
        <p:grpSpPr>
          <a:xfrm>
            <a:off x="980095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67" name="Freeform 114">
              <a:extLst>
                <a:ext uri="{FF2B5EF4-FFF2-40B4-BE49-F238E27FC236}">
                  <a16:creationId xmlns:a16="http://schemas.microsoft.com/office/drawing/2014/main" id="{45C146E1-D831-6049-A6AD-2B3D03A63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15">
              <a:extLst>
                <a:ext uri="{FF2B5EF4-FFF2-40B4-BE49-F238E27FC236}">
                  <a16:creationId xmlns:a16="http://schemas.microsoft.com/office/drawing/2014/main" id="{8873B5F6-9C6B-804D-B552-3D2BC372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22DCA88D-E0F0-B944-9391-F77188EAE644}"/>
              </a:ext>
            </a:extLst>
          </p:cNvPr>
          <p:cNvGrpSpPr>
            <a:grpSpLocks noChangeAspect="1"/>
          </p:cNvGrpSpPr>
          <p:nvPr/>
        </p:nvGrpSpPr>
        <p:grpSpPr>
          <a:xfrm>
            <a:off x="1041359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0" name="Freeform 114">
              <a:extLst>
                <a:ext uri="{FF2B5EF4-FFF2-40B4-BE49-F238E27FC236}">
                  <a16:creationId xmlns:a16="http://schemas.microsoft.com/office/drawing/2014/main" id="{3E59A37B-32E6-454D-96E9-30F72C1F1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15">
              <a:extLst>
                <a:ext uri="{FF2B5EF4-FFF2-40B4-BE49-F238E27FC236}">
                  <a16:creationId xmlns:a16="http://schemas.microsoft.com/office/drawing/2014/main" id="{4F8E3171-4205-9642-8680-1EF76F9BE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0A294B3B-F7CC-0F4D-97EF-3401904E9DF9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239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3" name="Freeform 114">
              <a:extLst>
                <a:ext uri="{FF2B5EF4-FFF2-40B4-BE49-F238E27FC236}">
                  <a16:creationId xmlns:a16="http://schemas.microsoft.com/office/drawing/2014/main" id="{92DE739B-77B5-E245-8235-CA3BC511BA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" name="Freeform 115">
              <a:extLst>
                <a:ext uri="{FF2B5EF4-FFF2-40B4-BE49-F238E27FC236}">
                  <a16:creationId xmlns:a16="http://schemas.microsoft.com/office/drawing/2014/main" id="{7B2F522F-2D7A-CE43-9C78-A7A9404E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66479C81-0FFB-3449-8D1C-46DE1D9127E8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311" y="267258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6" name="Freeform 114">
              <a:extLst>
                <a:ext uri="{FF2B5EF4-FFF2-40B4-BE49-F238E27FC236}">
                  <a16:creationId xmlns:a16="http://schemas.microsoft.com/office/drawing/2014/main" id="{747A0223-E6B2-2D44-8C43-A0785BD47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115">
              <a:extLst>
                <a:ext uri="{FF2B5EF4-FFF2-40B4-BE49-F238E27FC236}">
                  <a16:creationId xmlns:a16="http://schemas.microsoft.com/office/drawing/2014/main" id="{BDF08242-4C6F-DC41-AF2E-BA205B4F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0B1A034A-74C0-C44B-96D9-AA4C7BCCC34E}"/>
              </a:ext>
            </a:extLst>
          </p:cNvPr>
          <p:cNvGrpSpPr>
            <a:grpSpLocks noChangeAspect="1"/>
          </p:cNvGrpSpPr>
          <p:nvPr/>
        </p:nvGrpSpPr>
        <p:grpSpPr>
          <a:xfrm>
            <a:off x="492787" y="2098091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79" name="Freeform 114">
              <a:extLst>
                <a:ext uri="{FF2B5EF4-FFF2-40B4-BE49-F238E27FC236}">
                  <a16:creationId xmlns:a16="http://schemas.microsoft.com/office/drawing/2014/main" id="{847E5423-2A3C-D147-AB25-E983098D25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15">
              <a:extLst>
                <a:ext uri="{FF2B5EF4-FFF2-40B4-BE49-F238E27FC236}">
                  <a16:creationId xmlns:a16="http://schemas.microsoft.com/office/drawing/2014/main" id="{1E772076-F11A-6E4B-B83E-3BEBBD483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7C30C0C8-B19F-2F49-8B3E-D99EF092AD2B}"/>
              </a:ext>
            </a:extLst>
          </p:cNvPr>
          <p:cNvGrpSpPr>
            <a:grpSpLocks noChangeAspect="1"/>
          </p:cNvGrpSpPr>
          <p:nvPr/>
        </p:nvGrpSpPr>
        <p:grpSpPr>
          <a:xfrm>
            <a:off x="10688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2" name="Freeform 114">
              <a:extLst>
                <a:ext uri="{FF2B5EF4-FFF2-40B4-BE49-F238E27FC236}">
                  <a16:creationId xmlns:a16="http://schemas.microsoft.com/office/drawing/2014/main" id="{FE018605-AEF5-A143-B828-60253A1D21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15">
              <a:extLst>
                <a:ext uri="{FF2B5EF4-FFF2-40B4-BE49-F238E27FC236}">
                  <a16:creationId xmlns:a16="http://schemas.microsoft.com/office/drawing/2014/main" id="{8EBDC3F9-D776-4944-AE0C-BCE244DED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AD73EA4C-F87F-3F4E-ACAD-C9A2EB9DE449}"/>
              </a:ext>
            </a:extLst>
          </p:cNvPr>
          <p:cNvGrpSpPr>
            <a:grpSpLocks noChangeAspect="1"/>
          </p:cNvGrpSpPr>
          <p:nvPr/>
        </p:nvGrpSpPr>
        <p:grpSpPr>
          <a:xfrm>
            <a:off x="1663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5" name="Freeform 114">
              <a:extLst>
                <a:ext uri="{FF2B5EF4-FFF2-40B4-BE49-F238E27FC236}">
                  <a16:creationId xmlns:a16="http://schemas.microsoft.com/office/drawing/2014/main" id="{1AE14F3F-A845-7D46-9F61-E07CDF00C6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15">
              <a:extLst>
                <a:ext uri="{FF2B5EF4-FFF2-40B4-BE49-F238E27FC236}">
                  <a16:creationId xmlns:a16="http://schemas.microsoft.com/office/drawing/2014/main" id="{201BA33E-F479-D442-99AD-C99F1535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38CC98D4-F5F3-F142-9E54-2EEA045823FA}"/>
              </a:ext>
            </a:extLst>
          </p:cNvPr>
          <p:cNvGrpSpPr>
            <a:grpSpLocks noChangeAspect="1"/>
          </p:cNvGrpSpPr>
          <p:nvPr/>
        </p:nvGrpSpPr>
        <p:grpSpPr>
          <a:xfrm>
            <a:off x="223014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88" name="Freeform 114">
              <a:extLst>
                <a:ext uri="{FF2B5EF4-FFF2-40B4-BE49-F238E27FC236}">
                  <a16:creationId xmlns:a16="http://schemas.microsoft.com/office/drawing/2014/main" id="{F3C2EBC2-22C6-A34E-BF40-0B6B2997B3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115">
              <a:extLst>
                <a:ext uri="{FF2B5EF4-FFF2-40B4-BE49-F238E27FC236}">
                  <a16:creationId xmlns:a16="http://schemas.microsoft.com/office/drawing/2014/main" id="{20425C99-4598-4E45-9A9B-A1AFC1E14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0" name="Group 489">
            <a:extLst>
              <a:ext uri="{FF2B5EF4-FFF2-40B4-BE49-F238E27FC236}">
                <a16:creationId xmlns:a16="http://schemas.microsoft.com/office/drawing/2014/main" id="{0F8EC086-5797-7E4D-9427-5DA8B9175804}"/>
              </a:ext>
            </a:extLst>
          </p:cNvPr>
          <p:cNvGrpSpPr>
            <a:grpSpLocks noChangeAspect="1"/>
          </p:cNvGrpSpPr>
          <p:nvPr/>
        </p:nvGrpSpPr>
        <p:grpSpPr>
          <a:xfrm>
            <a:off x="28062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1" name="Freeform 114">
              <a:extLst>
                <a:ext uri="{FF2B5EF4-FFF2-40B4-BE49-F238E27FC236}">
                  <a16:creationId xmlns:a16="http://schemas.microsoft.com/office/drawing/2014/main" id="{CE429076-1655-7E42-A862-96C220BBAC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2" name="Freeform 115">
              <a:extLst>
                <a:ext uri="{FF2B5EF4-FFF2-40B4-BE49-F238E27FC236}">
                  <a16:creationId xmlns:a16="http://schemas.microsoft.com/office/drawing/2014/main" id="{5B5D5FE1-8389-0441-97A5-CD52A2F7A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3" name="Group 492">
            <a:extLst>
              <a:ext uri="{FF2B5EF4-FFF2-40B4-BE49-F238E27FC236}">
                <a16:creationId xmlns:a16="http://schemas.microsoft.com/office/drawing/2014/main" id="{93E1AAB0-17CB-2642-8054-3A11E21FB118}"/>
              </a:ext>
            </a:extLst>
          </p:cNvPr>
          <p:cNvGrpSpPr>
            <a:grpSpLocks noChangeAspect="1"/>
          </p:cNvGrpSpPr>
          <p:nvPr/>
        </p:nvGrpSpPr>
        <p:grpSpPr>
          <a:xfrm>
            <a:off x="33914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4" name="Freeform 114">
              <a:extLst>
                <a:ext uri="{FF2B5EF4-FFF2-40B4-BE49-F238E27FC236}">
                  <a16:creationId xmlns:a16="http://schemas.microsoft.com/office/drawing/2014/main" id="{F95BBB9F-BB1A-F149-9264-83F2D19FDA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115">
              <a:extLst>
                <a:ext uri="{FF2B5EF4-FFF2-40B4-BE49-F238E27FC236}">
                  <a16:creationId xmlns:a16="http://schemas.microsoft.com/office/drawing/2014/main" id="{14DC7D34-8A8E-7A47-9009-6DCF20967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6" name="Group 495">
            <a:extLst>
              <a:ext uri="{FF2B5EF4-FFF2-40B4-BE49-F238E27FC236}">
                <a16:creationId xmlns:a16="http://schemas.microsoft.com/office/drawing/2014/main" id="{054E6330-A685-CA47-B5C6-7DA95216CF84}"/>
              </a:ext>
            </a:extLst>
          </p:cNvPr>
          <p:cNvGrpSpPr>
            <a:grpSpLocks noChangeAspect="1"/>
          </p:cNvGrpSpPr>
          <p:nvPr/>
        </p:nvGrpSpPr>
        <p:grpSpPr>
          <a:xfrm>
            <a:off x="39675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497" name="Freeform 114">
              <a:extLst>
                <a:ext uri="{FF2B5EF4-FFF2-40B4-BE49-F238E27FC236}">
                  <a16:creationId xmlns:a16="http://schemas.microsoft.com/office/drawing/2014/main" id="{A574BB7A-EAF2-4E49-B84E-B2B8BC34EC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15">
              <a:extLst>
                <a:ext uri="{FF2B5EF4-FFF2-40B4-BE49-F238E27FC236}">
                  <a16:creationId xmlns:a16="http://schemas.microsoft.com/office/drawing/2014/main" id="{FE9FA133-F6CB-384E-A6F2-BAC1E347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9" name="Group 498">
            <a:extLst>
              <a:ext uri="{FF2B5EF4-FFF2-40B4-BE49-F238E27FC236}">
                <a16:creationId xmlns:a16="http://schemas.microsoft.com/office/drawing/2014/main" id="{90EE575B-E5F5-C845-99F2-9D237E8110E9}"/>
              </a:ext>
            </a:extLst>
          </p:cNvPr>
          <p:cNvGrpSpPr>
            <a:grpSpLocks noChangeAspect="1"/>
          </p:cNvGrpSpPr>
          <p:nvPr/>
        </p:nvGrpSpPr>
        <p:grpSpPr>
          <a:xfrm>
            <a:off x="4552723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0" name="Freeform 114">
              <a:extLst>
                <a:ext uri="{FF2B5EF4-FFF2-40B4-BE49-F238E27FC236}">
                  <a16:creationId xmlns:a16="http://schemas.microsoft.com/office/drawing/2014/main" id="{71828F0C-4FBF-5A44-AC42-3FC910912C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15">
              <a:extLst>
                <a:ext uri="{FF2B5EF4-FFF2-40B4-BE49-F238E27FC236}">
                  <a16:creationId xmlns:a16="http://schemas.microsoft.com/office/drawing/2014/main" id="{A5792B3E-AB6B-D54E-8941-7A6BAC4B8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C17A707A-9C37-ED43-BEB2-CFE49DF1C120}"/>
              </a:ext>
            </a:extLst>
          </p:cNvPr>
          <p:cNvGrpSpPr>
            <a:grpSpLocks noChangeAspect="1"/>
          </p:cNvGrpSpPr>
          <p:nvPr/>
        </p:nvGrpSpPr>
        <p:grpSpPr>
          <a:xfrm>
            <a:off x="512879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3" name="Freeform 114">
              <a:extLst>
                <a:ext uri="{FF2B5EF4-FFF2-40B4-BE49-F238E27FC236}">
                  <a16:creationId xmlns:a16="http://schemas.microsoft.com/office/drawing/2014/main" id="{78C48E40-070B-154C-B9D4-0F12E61575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15">
              <a:extLst>
                <a:ext uri="{FF2B5EF4-FFF2-40B4-BE49-F238E27FC236}">
                  <a16:creationId xmlns:a16="http://schemas.microsoft.com/office/drawing/2014/main" id="{4D05C1A3-D726-A541-8C51-E013F7F1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5" name="Group 504">
            <a:extLst>
              <a:ext uri="{FF2B5EF4-FFF2-40B4-BE49-F238E27FC236}">
                <a16:creationId xmlns:a16="http://schemas.microsoft.com/office/drawing/2014/main" id="{B86CCC09-516E-7849-B0AB-5DC3767ED56B}"/>
              </a:ext>
            </a:extLst>
          </p:cNvPr>
          <p:cNvGrpSpPr>
            <a:grpSpLocks noChangeAspect="1"/>
          </p:cNvGrpSpPr>
          <p:nvPr/>
        </p:nvGrpSpPr>
        <p:grpSpPr>
          <a:xfrm>
            <a:off x="57048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6" name="Freeform 114">
              <a:extLst>
                <a:ext uri="{FF2B5EF4-FFF2-40B4-BE49-F238E27FC236}">
                  <a16:creationId xmlns:a16="http://schemas.microsoft.com/office/drawing/2014/main" id="{BEC8FC35-7651-0148-91F9-55DC6AF551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115">
              <a:extLst>
                <a:ext uri="{FF2B5EF4-FFF2-40B4-BE49-F238E27FC236}">
                  <a16:creationId xmlns:a16="http://schemas.microsoft.com/office/drawing/2014/main" id="{2EBE79C7-3786-714F-B9FF-964BD8F7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8" name="Group 507">
            <a:extLst>
              <a:ext uri="{FF2B5EF4-FFF2-40B4-BE49-F238E27FC236}">
                <a16:creationId xmlns:a16="http://schemas.microsoft.com/office/drawing/2014/main" id="{0241D45F-B8D3-574B-A246-EA15CEFDD4FC}"/>
              </a:ext>
            </a:extLst>
          </p:cNvPr>
          <p:cNvGrpSpPr>
            <a:grpSpLocks noChangeAspect="1"/>
          </p:cNvGrpSpPr>
          <p:nvPr/>
        </p:nvGrpSpPr>
        <p:grpSpPr>
          <a:xfrm>
            <a:off x="632665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09" name="Freeform 114">
              <a:extLst>
                <a:ext uri="{FF2B5EF4-FFF2-40B4-BE49-F238E27FC236}">
                  <a16:creationId xmlns:a16="http://schemas.microsoft.com/office/drawing/2014/main" id="{26B8B4A0-1814-1546-B037-A6A051A3B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115">
              <a:extLst>
                <a:ext uri="{FF2B5EF4-FFF2-40B4-BE49-F238E27FC236}">
                  <a16:creationId xmlns:a16="http://schemas.microsoft.com/office/drawing/2014/main" id="{537C3A9A-8BBE-1547-BFB4-0AB273915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1" name="Group 510">
            <a:extLst>
              <a:ext uri="{FF2B5EF4-FFF2-40B4-BE49-F238E27FC236}">
                <a16:creationId xmlns:a16="http://schemas.microsoft.com/office/drawing/2014/main" id="{B707C35B-7858-2744-A3DC-553B7C5157D9}"/>
              </a:ext>
            </a:extLst>
          </p:cNvPr>
          <p:cNvGrpSpPr>
            <a:grpSpLocks noChangeAspect="1"/>
          </p:cNvGrpSpPr>
          <p:nvPr/>
        </p:nvGrpSpPr>
        <p:grpSpPr>
          <a:xfrm>
            <a:off x="6939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2" name="Freeform 114">
              <a:extLst>
                <a:ext uri="{FF2B5EF4-FFF2-40B4-BE49-F238E27FC236}">
                  <a16:creationId xmlns:a16="http://schemas.microsoft.com/office/drawing/2014/main" id="{9F20F18F-B796-4742-90CA-A30D1B6A4A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115">
              <a:extLst>
                <a:ext uri="{FF2B5EF4-FFF2-40B4-BE49-F238E27FC236}">
                  <a16:creationId xmlns:a16="http://schemas.microsoft.com/office/drawing/2014/main" id="{EF6BC98F-A676-FD4E-95F0-FB858CBB8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A8DC5DEB-6ABD-C444-AE92-875264175528}"/>
              </a:ext>
            </a:extLst>
          </p:cNvPr>
          <p:cNvGrpSpPr>
            <a:grpSpLocks noChangeAspect="1"/>
          </p:cNvGrpSpPr>
          <p:nvPr/>
        </p:nvGrpSpPr>
        <p:grpSpPr>
          <a:xfrm>
            <a:off x="7533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5" name="Freeform 114">
              <a:extLst>
                <a:ext uri="{FF2B5EF4-FFF2-40B4-BE49-F238E27FC236}">
                  <a16:creationId xmlns:a16="http://schemas.microsoft.com/office/drawing/2014/main" id="{0486B575-C889-DD4C-9501-65F8970E42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115">
              <a:extLst>
                <a:ext uri="{FF2B5EF4-FFF2-40B4-BE49-F238E27FC236}">
                  <a16:creationId xmlns:a16="http://schemas.microsoft.com/office/drawing/2014/main" id="{950C8719-5504-E244-A980-218EF757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BE2F45CF-4E8D-504E-90D7-289310CAD06E}"/>
              </a:ext>
            </a:extLst>
          </p:cNvPr>
          <p:cNvGrpSpPr>
            <a:grpSpLocks noChangeAspect="1"/>
          </p:cNvGrpSpPr>
          <p:nvPr/>
        </p:nvGrpSpPr>
        <p:grpSpPr>
          <a:xfrm>
            <a:off x="806401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18" name="Freeform 114">
              <a:extLst>
                <a:ext uri="{FF2B5EF4-FFF2-40B4-BE49-F238E27FC236}">
                  <a16:creationId xmlns:a16="http://schemas.microsoft.com/office/drawing/2014/main" id="{91AFB076-AFCD-8348-9E63-C955ADA4B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115">
              <a:extLst>
                <a:ext uri="{FF2B5EF4-FFF2-40B4-BE49-F238E27FC236}">
                  <a16:creationId xmlns:a16="http://schemas.microsoft.com/office/drawing/2014/main" id="{A911DDFE-1A74-1D45-9615-76F29CB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CA1A4AF-BBF3-3C4A-9F94-EAEB44410726}"/>
              </a:ext>
            </a:extLst>
          </p:cNvPr>
          <p:cNvGrpSpPr>
            <a:grpSpLocks noChangeAspect="1"/>
          </p:cNvGrpSpPr>
          <p:nvPr/>
        </p:nvGrpSpPr>
        <p:grpSpPr>
          <a:xfrm>
            <a:off x="8649235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1" name="Freeform 114">
              <a:extLst>
                <a:ext uri="{FF2B5EF4-FFF2-40B4-BE49-F238E27FC236}">
                  <a16:creationId xmlns:a16="http://schemas.microsoft.com/office/drawing/2014/main" id="{FF5F6C6C-D3F7-7442-A808-2D92730D48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115">
              <a:extLst>
                <a:ext uri="{FF2B5EF4-FFF2-40B4-BE49-F238E27FC236}">
                  <a16:creationId xmlns:a16="http://schemas.microsoft.com/office/drawing/2014/main" id="{2D896AB1-06E3-7F44-A179-EEB2C6AB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85D16E03-235D-6246-A8CB-BB1C2FAF900F}"/>
              </a:ext>
            </a:extLst>
          </p:cNvPr>
          <p:cNvGrpSpPr>
            <a:grpSpLocks noChangeAspect="1"/>
          </p:cNvGrpSpPr>
          <p:nvPr/>
        </p:nvGrpSpPr>
        <p:grpSpPr>
          <a:xfrm>
            <a:off x="922530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4" name="Freeform 114">
              <a:extLst>
                <a:ext uri="{FF2B5EF4-FFF2-40B4-BE49-F238E27FC236}">
                  <a16:creationId xmlns:a16="http://schemas.microsoft.com/office/drawing/2014/main" id="{97C4C946-B186-6D47-B08A-D0999FBD54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115">
              <a:extLst>
                <a:ext uri="{FF2B5EF4-FFF2-40B4-BE49-F238E27FC236}">
                  <a16:creationId xmlns:a16="http://schemas.microsoft.com/office/drawing/2014/main" id="{C3787F7D-1DAD-A240-BB72-9F7EB68EF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6" name="Group 525">
            <a:extLst>
              <a:ext uri="{FF2B5EF4-FFF2-40B4-BE49-F238E27FC236}">
                <a16:creationId xmlns:a16="http://schemas.microsoft.com/office/drawing/2014/main" id="{366BC0BC-A146-DD40-9351-B57238369FDF}"/>
              </a:ext>
            </a:extLst>
          </p:cNvPr>
          <p:cNvGrpSpPr>
            <a:grpSpLocks noChangeAspect="1"/>
          </p:cNvGrpSpPr>
          <p:nvPr/>
        </p:nvGrpSpPr>
        <p:grpSpPr>
          <a:xfrm>
            <a:off x="980137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27" name="Freeform 114">
              <a:extLst>
                <a:ext uri="{FF2B5EF4-FFF2-40B4-BE49-F238E27FC236}">
                  <a16:creationId xmlns:a16="http://schemas.microsoft.com/office/drawing/2014/main" id="{919DE162-AE80-4148-BE75-15B7A002AC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115">
              <a:extLst>
                <a:ext uri="{FF2B5EF4-FFF2-40B4-BE49-F238E27FC236}">
                  <a16:creationId xmlns:a16="http://schemas.microsoft.com/office/drawing/2014/main" id="{AC97B0AE-0227-7548-A1BF-499729E8B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F3BF0F99-526A-194D-A491-1B594E36F2A6}"/>
              </a:ext>
            </a:extLst>
          </p:cNvPr>
          <p:cNvGrpSpPr>
            <a:grpSpLocks noChangeAspect="1"/>
          </p:cNvGrpSpPr>
          <p:nvPr/>
        </p:nvGrpSpPr>
        <p:grpSpPr>
          <a:xfrm>
            <a:off x="1041402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0" name="Freeform 114">
              <a:extLst>
                <a:ext uri="{FF2B5EF4-FFF2-40B4-BE49-F238E27FC236}">
                  <a16:creationId xmlns:a16="http://schemas.microsoft.com/office/drawing/2014/main" id="{EC16A3BA-FF57-C740-9CA5-FE9808B8EC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115">
              <a:extLst>
                <a:ext uri="{FF2B5EF4-FFF2-40B4-BE49-F238E27FC236}">
                  <a16:creationId xmlns:a16="http://schemas.microsoft.com/office/drawing/2014/main" id="{9F8A7466-0755-6940-9A85-FFAB626C5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714452FA-3340-5549-8DE5-5264CDF5344C}"/>
              </a:ext>
            </a:extLst>
          </p:cNvPr>
          <p:cNvGrpSpPr>
            <a:grpSpLocks noChangeAspect="1"/>
          </p:cNvGrpSpPr>
          <p:nvPr/>
        </p:nvGrpSpPr>
        <p:grpSpPr>
          <a:xfrm>
            <a:off x="10962667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3" name="Freeform 114">
              <a:extLst>
                <a:ext uri="{FF2B5EF4-FFF2-40B4-BE49-F238E27FC236}">
                  <a16:creationId xmlns:a16="http://schemas.microsoft.com/office/drawing/2014/main" id="{7A48E05D-E0AD-D348-84D6-3BFC480139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115">
              <a:extLst>
                <a:ext uri="{FF2B5EF4-FFF2-40B4-BE49-F238E27FC236}">
                  <a16:creationId xmlns:a16="http://schemas.microsoft.com/office/drawing/2014/main" id="{9B985A8C-F94A-F942-8737-8130FACE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5" name="Group 534">
            <a:extLst>
              <a:ext uri="{FF2B5EF4-FFF2-40B4-BE49-F238E27FC236}">
                <a16:creationId xmlns:a16="http://schemas.microsoft.com/office/drawing/2014/main" id="{FFBF75BD-4BED-E64B-AAAB-EB1BA5E1E190}"/>
              </a:ext>
            </a:extLst>
          </p:cNvPr>
          <p:cNvGrpSpPr>
            <a:grpSpLocks noChangeAspect="1"/>
          </p:cNvGrpSpPr>
          <p:nvPr/>
        </p:nvGrpSpPr>
        <p:grpSpPr>
          <a:xfrm>
            <a:off x="11538739" y="209529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6" name="Freeform 114">
              <a:extLst>
                <a:ext uri="{FF2B5EF4-FFF2-40B4-BE49-F238E27FC236}">
                  <a16:creationId xmlns:a16="http://schemas.microsoft.com/office/drawing/2014/main" id="{FEA79626-DBAA-CF40-A5C5-192CCBE89D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115">
              <a:extLst>
                <a:ext uri="{FF2B5EF4-FFF2-40B4-BE49-F238E27FC236}">
                  <a16:creationId xmlns:a16="http://schemas.microsoft.com/office/drawing/2014/main" id="{C0D0D892-891D-474E-8D0B-87483C31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A0BE1CE6-C4E7-4A4B-95AC-09D15EFF9928}"/>
              </a:ext>
            </a:extLst>
          </p:cNvPr>
          <p:cNvGrpSpPr>
            <a:grpSpLocks noChangeAspect="1"/>
          </p:cNvGrpSpPr>
          <p:nvPr/>
        </p:nvGrpSpPr>
        <p:grpSpPr>
          <a:xfrm>
            <a:off x="501052" y="1524556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39" name="Freeform 114">
              <a:extLst>
                <a:ext uri="{FF2B5EF4-FFF2-40B4-BE49-F238E27FC236}">
                  <a16:creationId xmlns:a16="http://schemas.microsoft.com/office/drawing/2014/main" id="{D4B01DBC-717F-5848-A2A8-D03EB07FB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115">
              <a:extLst>
                <a:ext uri="{FF2B5EF4-FFF2-40B4-BE49-F238E27FC236}">
                  <a16:creationId xmlns:a16="http://schemas.microsoft.com/office/drawing/2014/main" id="{24814221-809C-AC45-911C-32024979B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BA57086E-226C-EB4D-86F9-C0B10347CB20}"/>
              </a:ext>
            </a:extLst>
          </p:cNvPr>
          <p:cNvGrpSpPr>
            <a:grpSpLocks noChangeAspect="1"/>
          </p:cNvGrpSpPr>
          <p:nvPr/>
        </p:nvGrpSpPr>
        <p:grpSpPr>
          <a:xfrm>
            <a:off x="10771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2" name="Freeform 114">
              <a:extLst>
                <a:ext uri="{FF2B5EF4-FFF2-40B4-BE49-F238E27FC236}">
                  <a16:creationId xmlns:a16="http://schemas.microsoft.com/office/drawing/2014/main" id="{E796B50B-8185-534C-B6F3-100DCBD698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115">
              <a:extLst>
                <a:ext uri="{FF2B5EF4-FFF2-40B4-BE49-F238E27FC236}">
                  <a16:creationId xmlns:a16="http://schemas.microsoft.com/office/drawing/2014/main" id="{4E2FA0C5-841C-A841-BF5E-FC7BE079F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B6B4F9C0-DFB2-7243-B64B-872947ECAB84}"/>
              </a:ext>
            </a:extLst>
          </p:cNvPr>
          <p:cNvGrpSpPr>
            <a:grpSpLocks noChangeAspect="1"/>
          </p:cNvGrpSpPr>
          <p:nvPr/>
        </p:nvGrpSpPr>
        <p:grpSpPr>
          <a:xfrm>
            <a:off x="1671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5" name="Freeform 114">
              <a:extLst>
                <a:ext uri="{FF2B5EF4-FFF2-40B4-BE49-F238E27FC236}">
                  <a16:creationId xmlns:a16="http://schemas.microsoft.com/office/drawing/2014/main" id="{B56F0453-0A88-5E4E-A7BE-6645F79B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115">
              <a:extLst>
                <a:ext uri="{FF2B5EF4-FFF2-40B4-BE49-F238E27FC236}">
                  <a16:creationId xmlns:a16="http://schemas.microsoft.com/office/drawing/2014/main" id="{F6D8C744-CE2F-8242-B247-CAD98CA77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506A5B72-A4E1-7B47-9BEE-D192C6477D97}"/>
              </a:ext>
            </a:extLst>
          </p:cNvPr>
          <p:cNvGrpSpPr>
            <a:grpSpLocks noChangeAspect="1"/>
          </p:cNvGrpSpPr>
          <p:nvPr/>
        </p:nvGrpSpPr>
        <p:grpSpPr>
          <a:xfrm>
            <a:off x="223841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48" name="Freeform 114">
              <a:extLst>
                <a:ext uri="{FF2B5EF4-FFF2-40B4-BE49-F238E27FC236}">
                  <a16:creationId xmlns:a16="http://schemas.microsoft.com/office/drawing/2014/main" id="{D80E605E-FD95-0341-808D-A062DF5911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115">
              <a:extLst>
                <a:ext uri="{FF2B5EF4-FFF2-40B4-BE49-F238E27FC236}">
                  <a16:creationId xmlns:a16="http://schemas.microsoft.com/office/drawing/2014/main" id="{FFBCAF6C-142A-B944-B329-BE80D1D49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F8823633-FED4-F24D-BDDB-36643FAF3991}"/>
              </a:ext>
            </a:extLst>
          </p:cNvPr>
          <p:cNvGrpSpPr>
            <a:grpSpLocks noChangeAspect="1"/>
          </p:cNvGrpSpPr>
          <p:nvPr/>
        </p:nvGrpSpPr>
        <p:grpSpPr>
          <a:xfrm>
            <a:off x="28144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1" name="Freeform 114">
              <a:extLst>
                <a:ext uri="{FF2B5EF4-FFF2-40B4-BE49-F238E27FC236}">
                  <a16:creationId xmlns:a16="http://schemas.microsoft.com/office/drawing/2014/main" id="{A64A6236-2181-1A46-BB17-D6E66414B8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15">
              <a:extLst>
                <a:ext uri="{FF2B5EF4-FFF2-40B4-BE49-F238E27FC236}">
                  <a16:creationId xmlns:a16="http://schemas.microsoft.com/office/drawing/2014/main" id="{3925E569-682F-4A45-B71B-C9E69020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3" name="Group 552">
            <a:extLst>
              <a:ext uri="{FF2B5EF4-FFF2-40B4-BE49-F238E27FC236}">
                <a16:creationId xmlns:a16="http://schemas.microsoft.com/office/drawing/2014/main" id="{A091EBE3-3E30-7448-BCCA-468F536DC3BC}"/>
              </a:ext>
            </a:extLst>
          </p:cNvPr>
          <p:cNvGrpSpPr>
            <a:grpSpLocks noChangeAspect="1"/>
          </p:cNvGrpSpPr>
          <p:nvPr/>
        </p:nvGrpSpPr>
        <p:grpSpPr>
          <a:xfrm>
            <a:off x="33997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4" name="Freeform 114">
              <a:extLst>
                <a:ext uri="{FF2B5EF4-FFF2-40B4-BE49-F238E27FC236}">
                  <a16:creationId xmlns:a16="http://schemas.microsoft.com/office/drawing/2014/main" id="{D27EAD3B-C5E5-7341-A044-E4FEE7854D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15">
              <a:extLst>
                <a:ext uri="{FF2B5EF4-FFF2-40B4-BE49-F238E27FC236}">
                  <a16:creationId xmlns:a16="http://schemas.microsoft.com/office/drawing/2014/main" id="{BDACC0ED-96CC-C048-B27D-A15CA1082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D46DC60A-E914-5443-9F2E-AC4ED3CE314B}"/>
              </a:ext>
            </a:extLst>
          </p:cNvPr>
          <p:cNvGrpSpPr>
            <a:grpSpLocks noChangeAspect="1"/>
          </p:cNvGrpSpPr>
          <p:nvPr/>
        </p:nvGrpSpPr>
        <p:grpSpPr>
          <a:xfrm>
            <a:off x="39757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57" name="Freeform 114">
              <a:extLst>
                <a:ext uri="{FF2B5EF4-FFF2-40B4-BE49-F238E27FC236}">
                  <a16:creationId xmlns:a16="http://schemas.microsoft.com/office/drawing/2014/main" id="{7BBAA87D-4E9A-6A41-8DCF-47BB5ED75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115">
              <a:extLst>
                <a:ext uri="{FF2B5EF4-FFF2-40B4-BE49-F238E27FC236}">
                  <a16:creationId xmlns:a16="http://schemas.microsoft.com/office/drawing/2014/main" id="{34C93717-7C0D-6A44-96A2-AB0133F9D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609664CF-DE78-2948-9C44-2D70018DA5FE}"/>
              </a:ext>
            </a:extLst>
          </p:cNvPr>
          <p:cNvGrpSpPr>
            <a:grpSpLocks noChangeAspect="1"/>
          </p:cNvGrpSpPr>
          <p:nvPr/>
        </p:nvGrpSpPr>
        <p:grpSpPr>
          <a:xfrm>
            <a:off x="4560988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0" name="Freeform 114">
              <a:extLst>
                <a:ext uri="{FF2B5EF4-FFF2-40B4-BE49-F238E27FC236}">
                  <a16:creationId xmlns:a16="http://schemas.microsoft.com/office/drawing/2014/main" id="{C136ABAB-58A3-5043-9C62-7CD98AC26D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5">
              <a:extLst>
                <a:ext uri="{FF2B5EF4-FFF2-40B4-BE49-F238E27FC236}">
                  <a16:creationId xmlns:a16="http://schemas.microsoft.com/office/drawing/2014/main" id="{36DD3C57-F147-E043-A9F3-A16BC5801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2" name="Group 561">
            <a:extLst>
              <a:ext uri="{FF2B5EF4-FFF2-40B4-BE49-F238E27FC236}">
                <a16:creationId xmlns:a16="http://schemas.microsoft.com/office/drawing/2014/main" id="{BEDAFEB2-6812-714D-9EB3-94AE291903F5}"/>
              </a:ext>
            </a:extLst>
          </p:cNvPr>
          <p:cNvGrpSpPr>
            <a:grpSpLocks noChangeAspect="1"/>
          </p:cNvGrpSpPr>
          <p:nvPr/>
        </p:nvGrpSpPr>
        <p:grpSpPr>
          <a:xfrm>
            <a:off x="513706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3" name="Freeform 114">
              <a:extLst>
                <a:ext uri="{FF2B5EF4-FFF2-40B4-BE49-F238E27FC236}">
                  <a16:creationId xmlns:a16="http://schemas.microsoft.com/office/drawing/2014/main" id="{9105BC54-C805-404C-AD90-3E2B9B3E3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115">
              <a:extLst>
                <a:ext uri="{FF2B5EF4-FFF2-40B4-BE49-F238E27FC236}">
                  <a16:creationId xmlns:a16="http://schemas.microsoft.com/office/drawing/2014/main" id="{60137BE9-1F2B-5B42-8BC5-0B5FE05B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8D05D832-2CCF-1343-9171-22DB29BD26D3}"/>
              </a:ext>
            </a:extLst>
          </p:cNvPr>
          <p:cNvGrpSpPr>
            <a:grpSpLocks noChangeAspect="1"/>
          </p:cNvGrpSpPr>
          <p:nvPr/>
        </p:nvGrpSpPr>
        <p:grpSpPr>
          <a:xfrm>
            <a:off x="57131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6" name="Freeform 114">
              <a:extLst>
                <a:ext uri="{FF2B5EF4-FFF2-40B4-BE49-F238E27FC236}">
                  <a16:creationId xmlns:a16="http://schemas.microsoft.com/office/drawing/2014/main" id="{E6A0C9DF-5B3D-D44E-9952-2256AA551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115">
              <a:extLst>
                <a:ext uri="{FF2B5EF4-FFF2-40B4-BE49-F238E27FC236}">
                  <a16:creationId xmlns:a16="http://schemas.microsoft.com/office/drawing/2014/main" id="{D06118F3-0654-0140-BFD8-2AD9C4273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73CD6187-9FE2-0A4E-BDF3-86F9379DFE43}"/>
              </a:ext>
            </a:extLst>
          </p:cNvPr>
          <p:cNvGrpSpPr>
            <a:grpSpLocks noChangeAspect="1"/>
          </p:cNvGrpSpPr>
          <p:nvPr/>
        </p:nvGrpSpPr>
        <p:grpSpPr>
          <a:xfrm>
            <a:off x="633492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69" name="Freeform 114">
              <a:extLst>
                <a:ext uri="{FF2B5EF4-FFF2-40B4-BE49-F238E27FC236}">
                  <a16:creationId xmlns:a16="http://schemas.microsoft.com/office/drawing/2014/main" id="{5AA4AE52-E3EE-944D-B394-8D249C875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15">
              <a:extLst>
                <a:ext uri="{FF2B5EF4-FFF2-40B4-BE49-F238E27FC236}">
                  <a16:creationId xmlns:a16="http://schemas.microsoft.com/office/drawing/2014/main" id="{77F2CCB7-FB1F-A841-82C0-35E0C4C98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19082B53-E8FE-664A-84FD-18DE666EFE31}"/>
              </a:ext>
            </a:extLst>
          </p:cNvPr>
          <p:cNvGrpSpPr>
            <a:grpSpLocks noChangeAspect="1"/>
          </p:cNvGrpSpPr>
          <p:nvPr/>
        </p:nvGrpSpPr>
        <p:grpSpPr>
          <a:xfrm>
            <a:off x="6947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2" name="Freeform 114">
              <a:extLst>
                <a:ext uri="{FF2B5EF4-FFF2-40B4-BE49-F238E27FC236}">
                  <a16:creationId xmlns:a16="http://schemas.microsoft.com/office/drawing/2014/main" id="{5E3EF373-1EA0-F742-82F9-0AC8F2DCC3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15">
              <a:extLst>
                <a:ext uri="{FF2B5EF4-FFF2-40B4-BE49-F238E27FC236}">
                  <a16:creationId xmlns:a16="http://schemas.microsoft.com/office/drawing/2014/main" id="{99947651-4556-9247-990D-A7712F90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4" name="Group 573">
            <a:extLst>
              <a:ext uri="{FF2B5EF4-FFF2-40B4-BE49-F238E27FC236}">
                <a16:creationId xmlns:a16="http://schemas.microsoft.com/office/drawing/2014/main" id="{A7FC6D2E-938F-8241-BE09-C1E741F8CA74}"/>
              </a:ext>
            </a:extLst>
          </p:cNvPr>
          <p:cNvGrpSpPr>
            <a:grpSpLocks noChangeAspect="1"/>
          </p:cNvGrpSpPr>
          <p:nvPr/>
        </p:nvGrpSpPr>
        <p:grpSpPr>
          <a:xfrm>
            <a:off x="7541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5" name="Freeform 114">
              <a:extLst>
                <a:ext uri="{FF2B5EF4-FFF2-40B4-BE49-F238E27FC236}">
                  <a16:creationId xmlns:a16="http://schemas.microsoft.com/office/drawing/2014/main" id="{96798B7F-19EA-2246-BC26-DC92FB47FE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6" name="Freeform 115">
              <a:extLst>
                <a:ext uri="{FF2B5EF4-FFF2-40B4-BE49-F238E27FC236}">
                  <a16:creationId xmlns:a16="http://schemas.microsoft.com/office/drawing/2014/main" id="{FB3DC5BB-74A3-1C47-A7F4-E9257DC50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39A57541-15C2-D741-94D2-27A518E679C4}"/>
              </a:ext>
            </a:extLst>
          </p:cNvPr>
          <p:cNvGrpSpPr>
            <a:grpSpLocks noChangeAspect="1"/>
          </p:cNvGrpSpPr>
          <p:nvPr/>
        </p:nvGrpSpPr>
        <p:grpSpPr>
          <a:xfrm>
            <a:off x="807228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78" name="Freeform 114">
              <a:extLst>
                <a:ext uri="{FF2B5EF4-FFF2-40B4-BE49-F238E27FC236}">
                  <a16:creationId xmlns:a16="http://schemas.microsoft.com/office/drawing/2014/main" id="{C3D4594E-2822-8D41-BCEB-B6699EAA6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15">
              <a:extLst>
                <a:ext uri="{FF2B5EF4-FFF2-40B4-BE49-F238E27FC236}">
                  <a16:creationId xmlns:a16="http://schemas.microsoft.com/office/drawing/2014/main" id="{37BE3729-11E3-4C42-B5C2-706C85BE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0" name="Group 579">
            <a:extLst>
              <a:ext uri="{FF2B5EF4-FFF2-40B4-BE49-F238E27FC236}">
                <a16:creationId xmlns:a16="http://schemas.microsoft.com/office/drawing/2014/main" id="{03B38EE4-39A9-174C-B985-DD9957D88967}"/>
              </a:ext>
            </a:extLst>
          </p:cNvPr>
          <p:cNvGrpSpPr>
            <a:grpSpLocks noChangeAspect="1"/>
          </p:cNvGrpSpPr>
          <p:nvPr/>
        </p:nvGrpSpPr>
        <p:grpSpPr>
          <a:xfrm>
            <a:off x="8657500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1" name="Freeform 114">
              <a:extLst>
                <a:ext uri="{FF2B5EF4-FFF2-40B4-BE49-F238E27FC236}">
                  <a16:creationId xmlns:a16="http://schemas.microsoft.com/office/drawing/2014/main" id="{A75C8430-7D56-5543-AACD-BAC0996172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5">
              <a:extLst>
                <a:ext uri="{FF2B5EF4-FFF2-40B4-BE49-F238E27FC236}">
                  <a16:creationId xmlns:a16="http://schemas.microsoft.com/office/drawing/2014/main" id="{BBC6D073-4C6B-E04E-8BFE-EA89CAD5B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3" name="Group 582">
            <a:extLst>
              <a:ext uri="{FF2B5EF4-FFF2-40B4-BE49-F238E27FC236}">
                <a16:creationId xmlns:a16="http://schemas.microsoft.com/office/drawing/2014/main" id="{9B3771B8-6757-B949-ABB4-D897911D4EFB}"/>
              </a:ext>
            </a:extLst>
          </p:cNvPr>
          <p:cNvGrpSpPr>
            <a:grpSpLocks noChangeAspect="1"/>
          </p:cNvGrpSpPr>
          <p:nvPr/>
        </p:nvGrpSpPr>
        <p:grpSpPr>
          <a:xfrm>
            <a:off x="923357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378074DD-102A-FD41-942D-EDD3A84209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1AB8ADA7-8BD6-0C4D-8DE1-B4661D08E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EBF6A18-1521-E942-B79D-A23D861BE2CF}"/>
              </a:ext>
            </a:extLst>
          </p:cNvPr>
          <p:cNvGrpSpPr>
            <a:grpSpLocks noChangeAspect="1"/>
          </p:cNvGrpSpPr>
          <p:nvPr/>
        </p:nvGrpSpPr>
        <p:grpSpPr>
          <a:xfrm>
            <a:off x="980964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87" name="Freeform 114">
              <a:extLst>
                <a:ext uri="{FF2B5EF4-FFF2-40B4-BE49-F238E27FC236}">
                  <a16:creationId xmlns:a16="http://schemas.microsoft.com/office/drawing/2014/main" id="{3B3E52CF-C422-854C-B28C-ED8A441790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Freeform 115">
              <a:extLst>
                <a:ext uri="{FF2B5EF4-FFF2-40B4-BE49-F238E27FC236}">
                  <a16:creationId xmlns:a16="http://schemas.microsoft.com/office/drawing/2014/main" id="{939C63A7-6952-9B4B-8D55-1ABB663AB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9" name="Group 588">
            <a:extLst>
              <a:ext uri="{FF2B5EF4-FFF2-40B4-BE49-F238E27FC236}">
                <a16:creationId xmlns:a16="http://schemas.microsoft.com/office/drawing/2014/main" id="{312AC3F8-D5F2-EF41-8383-663B18AA8002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29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0" name="Freeform 114">
              <a:extLst>
                <a:ext uri="{FF2B5EF4-FFF2-40B4-BE49-F238E27FC236}">
                  <a16:creationId xmlns:a16="http://schemas.microsoft.com/office/drawing/2014/main" id="{2656264B-1659-5A43-8707-253E889D9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15">
              <a:extLst>
                <a:ext uri="{FF2B5EF4-FFF2-40B4-BE49-F238E27FC236}">
                  <a16:creationId xmlns:a16="http://schemas.microsoft.com/office/drawing/2014/main" id="{0052BB13-B8E0-5148-B207-275A14149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2" name="Group 591">
            <a:extLst>
              <a:ext uri="{FF2B5EF4-FFF2-40B4-BE49-F238E27FC236}">
                <a16:creationId xmlns:a16="http://schemas.microsoft.com/office/drawing/2014/main" id="{A9D5117B-2DAC-5440-9473-FE1C4ED5223C}"/>
              </a:ext>
            </a:extLst>
          </p:cNvPr>
          <p:cNvGrpSpPr>
            <a:grpSpLocks noChangeAspect="1"/>
          </p:cNvGrpSpPr>
          <p:nvPr/>
        </p:nvGrpSpPr>
        <p:grpSpPr>
          <a:xfrm>
            <a:off x="10970932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3" name="Freeform 114">
              <a:extLst>
                <a:ext uri="{FF2B5EF4-FFF2-40B4-BE49-F238E27FC236}">
                  <a16:creationId xmlns:a16="http://schemas.microsoft.com/office/drawing/2014/main" id="{5494E31E-B64B-E946-B17A-D075727B06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15">
              <a:extLst>
                <a:ext uri="{FF2B5EF4-FFF2-40B4-BE49-F238E27FC236}">
                  <a16:creationId xmlns:a16="http://schemas.microsoft.com/office/drawing/2014/main" id="{C05C3108-1E04-0041-A2D4-A18D1F69D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B437921-2032-5A48-8735-BB9FCDD49BFE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004" y="152175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6" name="Freeform 114">
              <a:extLst>
                <a:ext uri="{FF2B5EF4-FFF2-40B4-BE49-F238E27FC236}">
                  <a16:creationId xmlns:a16="http://schemas.microsoft.com/office/drawing/2014/main" id="{80BCD198-16A2-7441-8BBB-EFCE35ECB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115">
              <a:extLst>
                <a:ext uri="{FF2B5EF4-FFF2-40B4-BE49-F238E27FC236}">
                  <a16:creationId xmlns:a16="http://schemas.microsoft.com/office/drawing/2014/main" id="{45EC04A8-DCE4-2F49-AF7B-34255B5F2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8" name="Group 597">
            <a:extLst>
              <a:ext uri="{FF2B5EF4-FFF2-40B4-BE49-F238E27FC236}">
                <a16:creationId xmlns:a16="http://schemas.microsoft.com/office/drawing/2014/main" id="{43912032-F8C3-2B43-A367-C402D6DC5F34}"/>
              </a:ext>
            </a:extLst>
          </p:cNvPr>
          <p:cNvGrpSpPr>
            <a:grpSpLocks noChangeAspect="1"/>
          </p:cNvGrpSpPr>
          <p:nvPr/>
        </p:nvGrpSpPr>
        <p:grpSpPr>
          <a:xfrm>
            <a:off x="501752" y="941645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599" name="Freeform 114">
              <a:extLst>
                <a:ext uri="{FF2B5EF4-FFF2-40B4-BE49-F238E27FC236}">
                  <a16:creationId xmlns:a16="http://schemas.microsoft.com/office/drawing/2014/main" id="{2D829258-C60C-0B45-90E6-B088524A0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15">
              <a:extLst>
                <a:ext uri="{FF2B5EF4-FFF2-40B4-BE49-F238E27FC236}">
                  <a16:creationId xmlns:a16="http://schemas.microsoft.com/office/drawing/2014/main" id="{0CCE736D-0726-2A47-9696-91DBBFFB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A5BDB75F-2E4D-8E47-84CE-E4D2C9A3BC2D}"/>
              </a:ext>
            </a:extLst>
          </p:cNvPr>
          <p:cNvGrpSpPr>
            <a:grpSpLocks noChangeAspect="1"/>
          </p:cNvGrpSpPr>
          <p:nvPr/>
        </p:nvGrpSpPr>
        <p:grpSpPr>
          <a:xfrm>
            <a:off x="10778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2" name="Freeform 114">
              <a:extLst>
                <a:ext uri="{FF2B5EF4-FFF2-40B4-BE49-F238E27FC236}">
                  <a16:creationId xmlns:a16="http://schemas.microsoft.com/office/drawing/2014/main" id="{60605BEF-CD9B-0D43-BF3C-451EA0626E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115">
              <a:extLst>
                <a:ext uri="{FF2B5EF4-FFF2-40B4-BE49-F238E27FC236}">
                  <a16:creationId xmlns:a16="http://schemas.microsoft.com/office/drawing/2014/main" id="{0845AA33-277B-4941-9E27-23F2AD79E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4" name="Group 603">
            <a:extLst>
              <a:ext uri="{FF2B5EF4-FFF2-40B4-BE49-F238E27FC236}">
                <a16:creationId xmlns:a16="http://schemas.microsoft.com/office/drawing/2014/main" id="{1EE98DC8-1121-8A4B-BB84-09FE6DA66B83}"/>
              </a:ext>
            </a:extLst>
          </p:cNvPr>
          <p:cNvGrpSpPr>
            <a:grpSpLocks noChangeAspect="1"/>
          </p:cNvGrpSpPr>
          <p:nvPr/>
        </p:nvGrpSpPr>
        <p:grpSpPr>
          <a:xfrm>
            <a:off x="1672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5" name="Freeform 114">
              <a:extLst>
                <a:ext uri="{FF2B5EF4-FFF2-40B4-BE49-F238E27FC236}">
                  <a16:creationId xmlns:a16="http://schemas.microsoft.com/office/drawing/2014/main" id="{995885A6-79B5-E641-BEB4-B60F6F1A52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15">
              <a:extLst>
                <a:ext uri="{FF2B5EF4-FFF2-40B4-BE49-F238E27FC236}">
                  <a16:creationId xmlns:a16="http://schemas.microsoft.com/office/drawing/2014/main" id="{A24BEB95-E2DD-6D48-B21A-18066EB71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7" name="Group 606">
            <a:extLst>
              <a:ext uri="{FF2B5EF4-FFF2-40B4-BE49-F238E27FC236}">
                <a16:creationId xmlns:a16="http://schemas.microsoft.com/office/drawing/2014/main" id="{EF1B7B8C-D69D-0643-92F4-AD6835666321}"/>
              </a:ext>
            </a:extLst>
          </p:cNvPr>
          <p:cNvGrpSpPr>
            <a:grpSpLocks noChangeAspect="1"/>
          </p:cNvGrpSpPr>
          <p:nvPr/>
        </p:nvGrpSpPr>
        <p:grpSpPr>
          <a:xfrm>
            <a:off x="223911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08" name="Freeform 114">
              <a:extLst>
                <a:ext uri="{FF2B5EF4-FFF2-40B4-BE49-F238E27FC236}">
                  <a16:creationId xmlns:a16="http://schemas.microsoft.com/office/drawing/2014/main" id="{FE8DD515-3078-E64E-B2D6-0762B201E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15">
              <a:extLst>
                <a:ext uri="{FF2B5EF4-FFF2-40B4-BE49-F238E27FC236}">
                  <a16:creationId xmlns:a16="http://schemas.microsoft.com/office/drawing/2014/main" id="{3226B507-E6AB-9343-BC94-219E2C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0" name="Group 609">
            <a:extLst>
              <a:ext uri="{FF2B5EF4-FFF2-40B4-BE49-F238E27FC236}">
                <a16:creationId xmlns:a16="http://schemas.microsoft.com/office/drawing/2014/main" id="{A3C0B070-F138-8E4A-AA8C-2EF49E4949DB}"/>
              </a:ext>
            </a:extLst>
          </p:cNvPr>
          <p:cNvGrpSpPr>
            <a:grpSpLocks noChangeAspect="1"/>
          </p:cNvGrpSpPr>
          <p:nvPr/>
        </p:nvGrpSpPr>
        <p:grpSpPr>
          <a:xfrm>
            <a:off x="28151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1" name="Freeform 114">
              <a:extLst>
                <a:ext uri="{FF2B5EF4-FFF2-40B4-BE49-F238E27FC236}">
                  <a16:creationId xmlns:a16="http://schemas.microsoft.com/office/drawing/2014/main" id="{EAEDF27F-96A1-3343-B41A-3460FDE619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2" name="Freeform 115">
              <a:extLst>
                <a:ext uri="{FF2B5EF4-FFF2-40B4-BE49-F238E27FC236}">
                  <a16:creationId xmlns:a16="http://schemas.microsoft.com/office/drawing/2014/main" id="{614317B3-005C-3B4D-B534-87489E499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02B8EAB6-AD88-8641-B55E-0D82322CA6AA}"/>
              </a:ext>
            </a:extLst>
          </p:cNvPr>
          <p:cNvGrpSpPr>
            <a:grpSpLocks noChangeAspect="1"/>
          </p:cNvGrpSpPr>
          <p:nvPr/>
        </p:nvGrpSpPr>
        <p:grpSpPr>
          <a:xfrm>
            <a:off x="34004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4" name="Freeform 114">
              <a:extLst>
                <a:ext uri="{FF2B5EF4-FFF2-40B4-BE49-F238E27FC236}">
                  <a16:creationId xmlns:a16="http://schemas.microsoft.com/office/drawing/2014/main" id="{680B4F80-4422-3842-B24D-CD5627C96B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15">
              <a:extLst>
                <a:ext uri="{FF2B5EF4-FFF2-40B4-BE49-F238E27FC236}">
                  <a16:creationId xmlns:a16="http://schemas.microsoft.com/office/drawing/2014/main" id="{13E275E8-BF8B-014B-B501-A3AE4D5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356ED03A-A757-7D41-9EF0-3EE642264DAB}"/>
              </a:ext>
            </a:extLst>
          </p:cNvPr>
          <p:cNvGrpSpPr>
            <a:grpSpLocks noChangeAspect="1"/>
          </p:cNvGrpSpPr>
          <p:nvPr/>
        </p:nvGrpSpPr>
        <p:grpSpPr>
          <a:xfrm>
            <a:off x="39764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17" name="Freeform 114">
              <a:extLst>
                <a:ext uri="{FF2B5EF4-FFF2-40B4-BE49-F238E27FC236}">
                  <a16:creationId xmlns:a16="http://schemas.microsoft.com/office/drawing/2014/main" id="{F010051E-304F-E14D-95AE-E7D88DD033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15">
              <a:extLst>
                <a:ext uri="{FF2B5EF4-FFF2-40B4-BE49-F238E27FC236}">
                  <a16:creationId xmlns:a16="http://schemas.microsoft.com/office/drawing/2014/main" id="{2FB4B6A6-E2B3-8A49-A5BF-F91BC29D1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82D8CC63-5A4C-6C49-A305-DE34D3CD85AB}"/>
              </a:ext>
            </a:extLst>
          </p:cNvPr>
          <p:cNvGrpSpPr>
            <a:grpSpLocks noChangeAspect="1"/>
          </p:cNvGrpSpPr>
          <p:nvPr/>
        </p:nvGrpSpPr>
        <p:grpSpPr>
          <a:xfrm>
            <a:off x="4561688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0" name="Freeform 114">
              <a:extLst>
                <a:ext uri="{FF2B5EF4-FFF2-40B4-BE49-F238E27FC236}">
                  <a16:creationId xmlns:a16="http://schemas.microsoft.com/office/drawing/2014/main" id="{174E9C76-D1DB-394E-B2AF-C28FF46D85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15">
              <a:extLst>
                <a:ext uri="{FF2B5EF4-FFF2-40B4-BE49-F238E27FC236}">
                  <a16:creationId xmlns:a16="http://schemas.microsoft.com/office/drawing/2014/main" id="{192CFC2C-C49C-8D41-B483-A3576EDB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F98185AA-2CD1-2542-84AA-3BC8CA9B9A8D}"/>
              </a:ext>
            </a:extLst>
          </p:cNvPr>
          <p:cNvGrpSpPr>
            <a:grpSpLocks noChangeAspect="1"/>
          </p:cNvGrpSpPr>
          <p:nvPr/>
        </p:nvGrpSpPr>
        <p:grpSpPr>
          <a:xfrm>
            <a:off x="513776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3" name="Freeform 114">
              <a:extLst>
                <a:ext uri="{FF2B5EF4-FFF2-40B4-BE49-F238E27FC236}">
                  <a16:creationId xmlns:a16="http://schemas.microsoft.com/office/drawing/2014/main" id="{B2D5FEFA-5E4D-C44E-9B91-531909E92C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15">
              <a:extLst>
                <a:ext uri="{FF2B5EF4-FFF2-40B4-BE49-F238E27FC236}">
                  <a16:creationId xmlns:a16="http://schemas.microsoft.com/office/drawing/2014/main" id="{1ACA3673-0971-DC4C-971C-C6B2C4FAD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5" name="Group 624">
            <a:extLst>
              <a:ext uri="{FF2B5EF4-FFF2-40B4-BE49-F238E27FC236}">
                <a16:creationId xmlns:a16="http://schemas.microsoft.com/office/drawing/2014/main" id="{765F3759-0C72-F54A-8BC2-688649BF8489}"/>
              </a:ext>
            </a:extLst>
          </p:cNvPr>
          <p:cNvGrpSpPr>
            <a:grpSpLocks noChangeAspect="1"/>
          </p:cNvGrpSpPr>
          <p:nvPr/>
        </p:nvGrpSpPr>
        <p:grpSpPr>
          <a:xfrm>
            <a:off x="57138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6" name="Freeform 114">
              <a:extLst>
                <a:ext uri="{FF2B5EF4-FFF2-40B4-BE49-F238E27FC236}">
                  <a16:creationId xmlns:a16="http://schemas.microsoft.com/office/drawing/2014/main" id="{F5EE2516-12D4-7844-BD5A-53BBAAA8BF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15">
              <a:extLst>
                <a:ext uri="{FF2B5EF4-FFF2-40B4-BE49-F238E27FC236}">
                  <a16:creationId xmlns:a16="http://schemas.microsoft.com/office/drawing/2014/main" id="{A97BE68B-1726-0F4C-A40E-4E1D886F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8" name="Group 627">
            <a:extLst>
              <a:ext uri="{FF2B5EF4-FFF2-40B4-BE49-F238E27FC236}">
                <a16:creationId xmlns:a16="http://schemas.microsoft.com/office/drawing/2014/main" id="{D08B87D5-F804-F941-B7C1-19ACB44BD579}"/>
              </a:ext>
            </a:extLst>
          </p:cNvPr>
          <p:cNvGrpSpPr>
            <a:grpSpLocks noChangeAspect="1"/>
          </p:cNvGrpSpPr>
          <p:nvPr/>
        </p:nvGrpSpPr>
        <p:grpSpPr>
          <a:xfrm>
            <a:off x="633562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29" name="Freeform 114">
              <a:extLst>
                <a:ext uri="{FF2B5EF4-FFF2-40B4-BE49-F238E27FC236}">
                  <a16:creationId xmlns:a16="http://schemas.microsoft.com/office/drawing/2014/main" id="{85D41AF3-140B-5A40-842B-8A0294753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15">
              <a:extLst>
                <a:ext uri="{FF2B5EF4-FFF2-40B4-BE49-F238E27FC236}">
                  <a16:creationId xmlns:a16="http://schemas.microsoft.com/office/drawing/2014/main" id="{F210F158-EE2A-D541-A1F9-0B31B04C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1" name="Group 630">
            <a:extLst>
              <a:ext uri="{FF2B5EF4-FFF2-40B4-BE49-F238E27FC236}">
                <a16:creationId xmlns:a16="http://schemas.microsoft.com/office/drawing/2014/main" id="{672DA7A2-191C-A046-9A3F-45FE97AE23F2}"/>
              </a:ext>
            </a:extLst>
          </p:cNvPr>
          <p:cNvGrpSpPr>
            <a:grpSpLocks noChangeAspect="1"/>
          </p:cNvGrpSpPr>
          <p:nvPr/>
        </p:nvGrpSpPr>
        <p:grpSpPr>
          <a:xfrm>
            <a:off x="6948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2" name="Freeform 114">
              <a:extLst>
                <a:ext uri="{FF2B5EF4-FFF2-40B4-BE49-F238E27FC236}">
                  <a16:creationId xmlns:a16="http://schemas.microsoft.com/office/drawing/2014/main" id="{4AEE4A3E-4958-1649-8BA8-E7A90F11E4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115">
              <a:extLst>
                <a:ext uri="{FF2B5EF4-FFF2-40B4-BE49-F238E27FC236}">
                  <a16:creationId xmlns:a16="http://schemas.microsoft.com/office/drawing/2014/main" id="{7336082A-1F69-3F4C-8EED-4B5641B52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7BFBB8D-48CA-3D47-B321-6B26E6372F25}"/>
              </a:ext>
            </a:extLst>
          </p:cNvPr>
          <p:cNvGrpSpPr>
            <a:grpSpLocks noChangeAspect="1"/>
          </p:cNvGrpSpPr>
          <p:nvPr/>
        </p:nvGrpSpPr>
        <p:grpSpPr>
          <a:xfrm>
            <a:off x="7542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5" name="Freeform 114">
              <a:extLst>
                <a:ext uri="{FF2B5EF4-FFF2-40B4-BE49-F238E27FC236}">
                  <a16:creationId xmlns:a16="http://schemas.microsoft.com/office/drawing/2014/main" id="{E56F175A-7F2A-AE43-A7F4-A196ACDA54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15">
              <a:extLst>
                <a:ext uri="{FF2B5EF4-FFF2-40B4-BE49-F238E27FC236}">
                  <a16:creationId xmlns:a16="http://schemas.microsoft.com/office/drawing/2014/main" id="{F8B749D0-4FD1-7944-9B2C-F006A1792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7" name="Group 636">
            <a:extLst>
              <a:ext uri="{FF2B5EF4-FFF2-40B4-BE49-F238E27FC236}">
                <a16:creationId xmlns:a16="http://schemas.microsoft.com/office/drawing/2014/main" id="{5F8BFD92-965E-5842-BB00-18A1F2CB87D7}"/>
              </a:ext>
            </a:extLst>
          </p:cNvPr>
          <p:cNvGrpSpPr>
            <a:grpSpLocks noChangeAspect="1"/>
          </p:cNvGrpSpPr>
          <p:nvPr/>
        </p:nvGrpSpPr>
        <p:grpSpPr>
          <a:xfrm>
            <a:off x="807298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38" name="Freeform 114">
              <a:extLst>
                <a:ext uri="{FF2B5EF4-FFF2-40B4-BE49-F238E27FC236}">
                  <a16:creationId xmlns:a16="http://schemas.microsoft.com/office/drawing/2014/main" id="{AD58E0EA-A859-564B-8354-6B1AE3E322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15">
              <a:extLst>
                <a:ext uri="{FF2B5EF4-FFF2-40B4-BE49-F238E27FC236}">
                  <a16:creationId xmlns:a16="http://schemas.microsoft.com/office/drawing/2014/main" id="{E7579049-13CD-E54F-8D12-96F74AAAB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02D64D4-0ED6-7A44-A0C8-06209CBD8807}"/>
              </a:ext>
            </a:extLst>
          </p:cNvPr>
          <p:cNvGrpSpPr>
            <a:grpSpLocks noChangeAspect="1"/>
          </p:cNvGrpSpPr>
          <p:nvPr/>
        </p:nvGrpSpPr>
        <p:grpSpPr>
          <a:xfrm>
            <a:off x="8658200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1" name="Freeform 114">
              <a:extLst>
                <a:ext uri="{FF2B5EF4-FFF2-40B4-BE49-F238E27FC236}">
                  <a16:creationId xmlns:a16="http://schemas.microsoft.com/office/drawing/2014/main" id="{DE38FB6C-5949-BC41-8B1A-6A3D978127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15">
              <a:extLst>
                <a:ext uri="{FF2B5EF4-FFF2-40B4-BE49-F238E27FC236}">
                  <a16:creationId xmlns:a16="http://schemas.microsoft.com/office/drawing/2014/main" id="{CDEA4894-E10B-9B4B-A5BE-FE9186914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3984F3E3-883F-6341-8195-4C083EAAC530}"/>
              </a:ext>
            </a:extLst>
          </p:cNvPr>
          <p:cNvGrpSpPr>
            <a:grpSpLocks noChangeAspect="1"/>
          </p:cNvGrpSpPr>
          <p:nvPr/>
        </p:nvGrpSpPr>
        <p:grpSpPr>
          <a:xfrm>
            <a:off x="923427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4" name="Freeform 114">
              <a:extLst>
                <a:ext uri="{FF2B5EF4-FFF2-40B4-BE49-F238E27FC236}">
                  <a16:creationId xmlns:a16="http://schemas.microsoft.com/office/drawing/2014/main" id="{CD043B1C-9484-0E48-BE49-9538AC8E85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115">
              <a:extLst>
                <a:ext uri="{FF2B5EF4-FFF2-40B4-BE49-F238E27FC236}">
                  <a16:creationId xmlns:a16="http://schemas.microsoft.com/office/drawing/2014/main" id="{0D74C17A-D4B2-3A45-890D-4B9F245DB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B5FB95CC-5AA1-9C4C-908D-96EA9F7A4E70}"/>
              </a:ext>
            </a:extLst>
          </p:cNvPr>
          <p:cNvGrpSpPr>
            <a:grpSpLocks noChangeAspect="1"/>
          </p:cNvGrpSpPr>
          <p:nvPr/>
        </p:nvGrpSpPr>
        <p:grpSpPr>
          <a:xfrm>
            <a:off x="981034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47" name="Freeform 114">
              <a:extLst>
                <a:ext uri="{FF2B5EF4-FFF2-40B4-BE49-F238E27FC236}">
                  <a16:creationId xmlns:a16="http://schemas.microsoft.com/office/drawing/2014/main" id="{4B0352E4-270F-044A-B6F9-AC1563D21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15">
              <a:extLst>
                <a:ext uri="{FF2B5EF4-FFF2-40B4-BE49-F238E27FC236}">
                  <a16:creationId xmlns:a16="http://schemas.microsoft.com/office/drawing/2014/main" id="{F12D39DD-3F34-3741-88B7-0CCE510D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CC9EF7D-176D-0642-BB41-41BA338F83ED}"/>
              </a:ext>
            </a:extLst>
          </p:cNvPr>
          <p:cNvGrpSpPr>
            <a:grpSpLocks noChangeAspect="1"/>
          </p:cNvGrpSpPr>
          <p:nvPr/>
        </p:nvGrpSpPr>
        <p:grpSpPr>
          <a:xfrm>
            <a:off x="1042299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0" name="Freeform 114">
              <a:extLst>
                <a:ext uri="{FF2B5EF4-FFF2-40B4-BE49-F238E27FC236}">
                  <a16:creationId xmlns:a16="http://schemas.microsoft.com/office/drawing/2014/main" id="{164E0CEF-BC42-D942-BCE4-333869E2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15">
              <a:extLst>
                <a:ext uri="{FF2B5EF4-FFF2-40B4-BE49-F238E27FC236}">
                  <a16:creationId xmlns:a16="http://schemas.microsoft.com/office/drawing/2014/main" id="{001789A7-8F56-8B4B-9242-7BA43FE40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2" name="Group 651">
            <a:extLst>
              <a:ext uri="{FF2B5EF4-FFF2-40B4-BE49-F238E27FC236}">
                <a16:creationId xmlns:a16="http://schemas.microsoft.com/office/drawing/2014/main" id="{768385AC-FE9A-8249-97B5-8CDA36DF1A2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1632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3" name="Freeform 114">
              <a:extLst>
                <a:ext uri="{FF2B5EF4-FFF2-40B4-BE49-F238E27FC236}">
                  <a16:creationId xmlns:a16="http://schemas.microsoft.com/office/drawing/2014/main" id="{ED4A9582-8DC5-6348-91DE-F8A527136E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15">
              <a:extLst>
                <a:ext uri="{FF2B5EF4-FFF2-40B4-BE49-F238E27FC236}">
                  <a16:creationId xmlns:a16="http://schemas.microsoft.com/office/drawing/2014/main" id="{5D36DF3A-F7C9-334D-A966-75036BDF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5" name="Group 654">
            <a:extLst>
              <a:ext uri="{FF2B5EF4-FFF2-40B4-BE49-F238E27FC236}">
                <a16:creationId xmlns:a16="http://schemas.microsoft.com/office/drawing/2014/main" id="{97D1ED30-3FAA-C34D-886E-6CA742650E69}"/>
              </a:ext>
            </a:extLst>
          </p:cNvPr>
          <p:cNvGrpSpPr>
            <a:grpSpLocks noChangeAspect="1"/>
          </p:cNvGrpSpPr>
          <p:nvPr/>
        </p:nvGrpSpPr>
        <p:grpSpPr>
          <a:xfrm>
            <a:off x="11547704" y="938844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6" name="Freeform 114">
              <a:extLst>
                <a:ext uri="{FF2B5EF4-FFF2-40B4-BE49-F238E27FC236}">
                  <a16:creationId xmlns:a16="http://schemas.microsoft.com/office/drawing/2014/main" id="{FB241E98-8888-DE4B-B0A5-144597FFA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15">
              <a:extLst>
                <a:ext uri="{FF2B5EF4-FFF2-40B4-BE49-F238E27FC236}">
                  <a16:creationId xmlns:a16="http://schemas.microsoft.com/office/drawing/2014/main" id="{F1A7F679-B64D-6D4F-8252-4D3781BAA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47E22442-A140-D849-A346-856745448052}"/>
              </a:ext>
            </a:extLst>
          </p:cNvPr>
          <p:cNvGrpSpPr>
            <a:grpSpLocks noChangeAspect="1"/>
          </p:cNvGrpSpPr>
          <p:nvPr/>
        </p:nvGrpSpPr>
        <p:grpSpPr>
          <a:xfrm>
            <a:off x="510017" y="368110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59" name="Freeform 114">
              <a:extLst>
                <a:ext uri="{FF2B5EF4-FFF2-40B4-BE49-F238E27FC236}">
                  <a16:creationId xmlns:a16="http://schemas.microsoft.com/office/drawing/2014/main" id="{AC7F3191-0E3E-F14C-A723-6A0161F4C3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15">
              <a:extLst>
                <a:ext uri="{FF2B5EF4-FFF2-40B4-BE49-F238E27FC236}">
                  <a16:creationId xmlns:a16="http://schemas.microsoft.com/office/drawing/2014/main" id="{B4FBB879-BB51-A240-AE95-0EEA2E446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1" name="Group 660">
            <a:extLst>
              <a:ext uri="{FF2B5EF4-FFF2-40B4-BE49-F238E27FC236}">
                <a16:creationId xmlns:a16="http://schemas.microsoft.com/office/drawing/2014/main" id="{45F062D7-76E9-6B44-B685-B489532FB417}"/>
              </a:ext>
            </a:extLst>
          </p:cNvPr>
          <p:cNvGrpSpPr>
            <a:grpSpLocks noChangeAspect="1"/>
          </p:cNvGrpSpPr>
          <p:nvPr/>
        </p:nvGrpSpPr>
        <p:grpSpPr>
          <a:xfrm>
            <a:off x="10860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2" name="Freeform 114">
              <a:extLst>
                <a:ext uri="{FF2B5EF4-FFF2-40B4-BE49-F238E27FC236}">
                  <a16:creationId xmlns:a16="http://schemas.microsoft.com/office/drawing/2014/main" id="{403D69D8-0AF4-E340-B108-64B750EEE0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15">
              <a:extLst>
                <a:ext uri="{FF2B5EF4-FFF2-40B4-BE49-F238E27FC236}">
                  <a16:creationId xmlns:a16="http://schemas.microsoft.com/office/drawing/2014/main" id="{DB9B1457-E56B-224E-9067-31905276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4" name="Group 663">
            <a:extLst>
              <a:ext uri="{FF2B5EF4-FFF2-40B4-BE49-F238E27FC236}">
                <a16:creationId xmlns:a16="http://schemas.microsoft.com/office/drawing/2014/main" id="{752DA0FB-54D8-494C-8BA4-AD67FF0E0AC8}"/>
              </a:ext>
            </a:extLst>
          </p:cNvPr>
          <p:cNvGrpSpPr>
            <a:grpSpLocks noChangeAspect="1"/>
          </p:cNvGrpSpPr>
          <p:nvPr/>
        </p:nvGrpSpPr>
        <p:grpSpPr>
          <a:xfrm>
            <a:off x="1680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5" name="Freeform 114">
              <a:extLst>
                <a:ext uri="{FF2B5EF4-FFF2-40B4-BE49-F238E27FC236}">
                  <a16:creationId xmlns:a16="http://schemas.microsoft.com/office/drawing/2014/main" id="{6458B9B4-0ABF-234E-9A7D-E81346EBAB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15">
              <a:extLst>
                <a:ext uri="{FF2B5EF4-FFF2-40B4-BE49-F238E27FC236}">
                  <a16:creationId xmlns:a16="http://schemas.microsoft.com/office/drawing/2014/main" id="{B405BEE7-631E-544B-88F3-E1CA6A6C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10BB3C-9C16-4143-9AF2-D7FA36B6EC40}"/>
              </a:ext>
            </a:extLst>
          </p:cNvPr>
          <p:cNvGrpSpPr>
            <a:grpSpLocks noChangeAspect="1"/>
          </p:cNvGrpSpPr>
          <p:nvPr/>
        </p:nvGrpSpPr>
        <p:grpSpPr>
          <a:xfrm>
            <a:off x="224737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68" name="Freeform 114">
              <a:extLst>
                <a:ext uri="{FF2B5EF4-FFF2-40B4-BE49-F238E27FC236}">
                  <a16:creationId xmlns:a16="http://schemas.microsoft.com/office/drawing/2014/main" id="{1BF2C902-A87B-E344-A18C-4379F463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15">
              <a:extLst>
                <a:ext uri="{FF2B5EF4-FFF2-40B4-BE49-F238E27FC236}">
                  <a16:creationId xmlns:a16="http://schemas.microsoft.com/office/drawing/2014/main" id="{FD3C860B-FE14-194D-A7E1-5E5FC1C4C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1DF7C119-7BE9-AB47-9C3B-AC29AAD5AD30}"/>
              </a:ext>
            </a:extLst>
          </p:cNvPr>
          <p:cNvGrpSpPr>
            <a:grpSpLocks noChangeAspect="1"/>
          </p:cNvGrpSpPr>
          <p:nvPr/>
        </p:nvGrpSpPr>
        <p:grpSpPr>
          <a:xfrm>
            <a:off x="28234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1" name="Freeform 114">
              <a:extLst>
                <a:ext uri="{FF2B5EF4-FFF2-40B4-BE49-F238E27FC236}">
                  <a16:creationId xmlns:a16="http://schemas.microsoft.com/office/drawing/2014/main" id="{E02742AB-731A-7243-9BB3-2A7727638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115">
              <a:extLst>
                <a:ext uri="{FF2B5EF4-FFF2-40B4-BE49-F238E27FC236}">
                  <a16:creationId xmlns:a16="http://schemas.microsoft.com/office/drawing/2014/main" id="{B4BA44BD-6E90-3B42-9839-8B2CC73F0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C276C21-1C4E-AD4F-A3CD-DC26E0F2EBEE}"/>
              </a:ext>
            </a:extLst>
          </p:cNvPr>
          <p:cNvGrpSpPr>
            <a:grpSpLocks noChangeAspect="1"/>
          </p:cNvGrpSpPr>
          <p:nvPr/>
        </p:nvGrpSpPr>
        <p:grpSpPr>
          <a:xfrm>
            <a:off x="34086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4" name="Freeform 114">
              <a:extLst>
                <a:ext uri="{FF2B5EF4-FFF2-40B4-BE49-F238E27FC236}">
                  <a16:creationId xmlns:a16="http://schemas.microsoft.com/office/drawing/2014/main" id="{A9CCA7EC-F729-844C-A75C-0B3F73DA16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115">
              <a:extLst>
                <a:ext uri="{FF2B5EF4-FFF2-40B4-BE49-F238E27FC236}">
                  <a16:creationId xmlns:a16="http://schemas.microsoft.com/office/drawing/2014/main" id="{33899C1E-3DDA-7943-82F7-C0C7DB34E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6" name="Group 675">
            <a:extLst>
              <a:ext uri="{FF2B5EF4-FFF2-40B4-BE49-F238E27FC236}">
                <a16:creationId xmlns:a16="http://schemas.microsoft.com/office/drawing/2014/main" id="{2D823A8C-150F-154E-A26C-02B631CD2FBC}"/>
              </a:ext>
            </a:extLst>
          </p:cNvPr>
          <p:cNvGrpSpPr>
            <a:grpSpLocks noChangeAspect="1"/>
          </p:cNvGrpSpPr>
          <p:nvPr/>
        </p:nvGrpSpPr>
        <p:grpSpPr>
          <a:xfrm>
            <a:off x="39847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77" name="Freeform 114">
              <a:extLst>
                <a:ext uri="{FF2B5EF4-FFF2-40B4-BE49-F238E27FC236}">
                  <a16:creationId xmlns:a16="http://schemas.microsoft.com/office/drawing/2014/main" id="{F85F53BD-7351-CA40-B68D-0CC7F11A6B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115">
              <a:extLst>
                <a:ext uri="{FF2B5EF4-FFF2-40B4-BE49-F238E27FC236}">
                  <a16:creationId xmlns:a16="http://schemas.microsoft.com/office/drawing/2014/main" id="{91860C8A-8C16-B348-B629-08D3BCAB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49676B00-DE17-6F41-8257-4DD36DF97161}"/>
              </a:ext>
            </a:extLst>
          </p:cNvPr>
          <p:cNvGrpSpPr>
            <a:grpSpLocks noChangeAspect="1"/>
          </p:cNvGrpSpPr>
          <p:nvPr/>
        </p:nvGrpSpPr>
        <p:grpSpPr>
          <a:xfrm>
            <a:off x="4569953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0" name="Freeform 114">
              <a:extLst>
                <a:ext uri="{FF2B5EF4-FFF2-40B4-BE49-F238E27FC236}">
                  <a16:creationId xmlns:a16="http://schemas.microsoft.com/office/drawing/2014/main" id="{98571DFF-F1AA-854E-828C-CEFC7CD15A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115">
              <a:extLst>
                <a:ext uri="{FF2B5EF4-FFF2-40B4-BE49-F238E27FC236}">
                  <a16:creationId xmlns:a16="http://schemas.microsoft.com/office/drawing/2014/main" id="{FAFFE500-6C71-004D-BB09-8EDD224C9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2" name="Group 681">
            <a:extLst>
              <a:ext uri="{FF2B5EF4-FFF2-40B4-BE49-F238E27FC236}">
                <a16:creationId xmlns:a16="http://schemas.microsoft.com/office/drawing/2014/main" id="{DD999FB9-578A-6342-B29D-207A8253FA2F}"/>
              </a:ext>
            </a:extLst>
          </p:cNvPr>
          <p:cNvGrpSpPr>
            <a:grpSpLocks noChangeAspect="1"/>
          </p:cNvGrpSpPr>
          <p:nvPr/>
        </p:nvGrpSpPr>
        <p:grpSpPr>
          <a:xfrm>
            <a:off x="514602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3" name="Freeform 114">
              <a:extLst>
                <a:ext uri="{FF2B5EF4-FFF2-40B4-BE49-F238E27FC236}">
                  <a16:creationId xmlns:a16="http://schemas.microsoft.com/office/drawing/2014/main" id="{3EEB47C7-0D18-884B-8FAF-F4714CF7CE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4" name="Freeform 115">
              <a:extLst>
                <a:ext uri="{FF2B5EF4-FFF2-40B4-BE49-F238E27FC236}">
                  <a16:creationId xmlns:a16="http://schemas.microsoft.com/office/drawing/2014/main" id="{EE926ECA-7ADA-CE4A-B2DE-060411F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5" name="Group 684">
            <a:extLst>
              <a:ext uri="{FF2B5EF4-FFF2-40B4-BE49-F238E27FC236}">
                <a16:creationId xmlns:a16="http://schemas.microsoft.com/office/drawing/2014/main" id="{6E28E0D1-7EC4-A145-A8E5-125B1CF95A8C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6" name="Freeform 114">
              <a:extLst>
                <a:ext uri="{FF2B5EF4-FFF2-40B4-BE49-F238E27FC236}">
                  <a16:creationId xmlns:a16="http://schemas.microsoft.com/office/drawing/2014/main" id="{D780BE3C-B400-B249-B980-A20184E74C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115">
              <a:extLst>
                <a:ext uri="{FF2B5EF4-FFF2-40B4-BE49-F238E27FC236}">
                  <a16:creationId xmlns:a16="http://schemas.microsoft.com/office/drawing/2014/main" id="{31166CA3-46B3-0144-BA35-7B999F8C8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8" name="Group 687">
            <a:extLst>
              <a:ext uri="{FF2B5EF4-FFF2-40B4-BE49-F238E27FC236}">
                <a16:creationId xmlns:a16="http://schemas.microsoft.com/office/drawing/2014/main" id="{59090263-B4BA-9345-B13E-7B585D9A916E}"/>
              </a:ext>
            </a:extLst>
          </p:cNvPr>
          <p:cNvGrpSpPr>
            <a:grpSpLocks noChangeAspect="1"/>
          </p:cNvGrpSpPr>
          <p:nvPr/>
        </p:nvGrpSpPr>
        <p:grpSpPr>
          <a:xfrm>
            <a:off x="634388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89" name="Freeform 114">
              <a:extLst>
                <a:ext uri="{FF2B5EF4-FFF2-40B4-BE49-F238E27FC236}">
                  <a16:creationId xmlns:a16="http://schemas.microsoft.com/office/drawing/2014/main" id="{A1E0F0A2-5A55-844A-A6B6-3A890F9D19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115">
              <a:extLst>
                <a:ext uri="{FF2B5EF4-FFF2-40B4-BE49-F238E27FC236}">
                  <a16:creationId xmlns:a16="http://schemas.microsoft.com/office/drawing/2014/main" id="{F927413A-EFA8-0543-B8BC-43D11CF91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1" name="Group 690">
            <a:extLst>
              <a:ext uri="{FF2B5EF4-FFF2-40B4-BE49-F238E27FC236}">
                <a16:creationId xmlns:a16="http://schemas.microsoft.com/office/drawing/2014/main" id="{0F02C7D6-90B5-0144-B6D2-28DAC0ED2D25}"/>
              </a:ext>
            </a:extLst>
          </p:cNvPr>
          <p:cNvGrpSpPr>
            <a:grpSpLocks noChangeAspect="1"/>
          </p:cNvGrpSpPr>
          <p:nvPr/>
        </p:nvGrpSpPr>
        <p:grpSpPr>
          <a:xfrm>
            <a:off x="6956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2" name="Freeform 114">
              <a:extLst>
                <a:ext uri="{FF2B5EF4-FFF2-40B4-BE49-F238E27FC236}">
                  <a16:creationId xmlns:a16="http://schemas.microsoft.com/office/drawing/2014/main" id="{4ADD7571-FA45-9143-83DD-41FE30F5A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115">
              <a:extLst>
                <a:ext uri="{FF2B5EF4-FFF2-40B4-BE49-F238E27FC236}">
                  <a16:creationId xmlns:a16="http://schemas.microsoft.com/office/drawing/2014/main" id="{E5031AD7-7755-A54A-A10A-9ECD18F1A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4AEFD0EE-FAFE-AA4C-9B15-F5ADBF674B14}"/>
              </a:ext>
            </a:extLst>
          </p:cNvPr>
          <p:cNvGrpSpPr>
            <a:grpSpLocks noChangeAspect="1"/>
          </p:cNvGrpSpPr>
          <p:nvPr/>
        </p:nvGrpSpPr>
        <p:grpSpPr>
          <a:xfrm>
            <a:off x="7550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5" name="Freeform 114">
              <a:extLst>
                <a:ext uri="{FF2B5EF4-FFF2-40B4-BE49-F238E27FC236}">
                  <a16:creationId xmlns:a16="http://schemas.microsoft.com/office/drawing/2014/main" id="{A9FE269B-1051-D04E-ACC5-11BC156B4C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115">
              <a:extLst>
                <a:ext uri="{FF2B5EF4-FFF2-40B4-BE49-F238E27FC236}">
                  <a16:creationId xmlns:a16="http://schemas.microsoft.com/office/drawing/2014/main" id="{73EC9BAA-37F6-4F40-AC20-CD6E5DE5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A7252DC5-21AC-6E4B-950E-C516A1C1B785}"/>
              </a:ext>
            </a:extLst>
          </p:cNvPr>
          <p:cNvGrpSpPr>
            <a:grpSpLocks noChangeAspect="1"/>
          </p:cNvGrpSpPr>
          <p:nvPr/>
        </p:nvGrpSpPr>
        <p:grpSpPr>
          <a:xfrm>
            <a:off x="808124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698" name="Freeform 114">
              <a:extLst>
                <a:ext uri="{FF2B5EF4-FFF2-40B4-BE49-F238E27FC236}">
                  <a16:creationId xmlns:a16="http://schemas.microsoft.com/office/drawing/2014/main" id="{FC2C205E-D833-2041-9EAA-149FD5E472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15">
              <a:extLst>
                <a:ext uri="{FF2B5EF4-FFF2-40B4-BE49-F238E27FC236}">
                  <a16:creationId xmlns:a16="http://schemas.microsoft.com/office/drawing/2014/main" id="{4A180BD5-2D84-1147-9538-C813FFB5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33CC3BFF-C117-5A45-9D35-580A18FD2DC7}"/>
              </a:ext>
            </a:extLst>
          </p:cNvPr>
          <p:cNvGrpSpPr>
            <a:grpSpLocks noChangeAspect="1"/>
          </p:cNvGrpSpPr>
          <p:nvPr/>
        </p:nvGrpSpPr>
        <p:grpSpPr>
          <a:xfrm>
            <a:off x="8666465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1" name="Freeform 114">
              <a:extLst>
                <a:ext uri="{FF2B5EF4-FFF2-40B4-BE49-F238E27FC236}">
                  <a16:creationId xmlns:a16="http://schemas.microsoft.com/office/drawing/2014/main" id="{18AA3A7B-145B-0C4B-BFB4-D4D9C0A7D0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15">
              <a:extLst>
                <a:ext uri="{FF2B5EF4-FFF2-40B4-BE49-F238E27FC236}">
                  <a16:creationId xmlns:a16="http://schemas.microsoft.com/office/drawing/2014/main" id="{C6D04A00-83E3-F644-A1F8-B63260AF5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E239F14F-40DE-AD47-82A1-A5F6D56F0E03}"/>
              </a:ext>
            </a:extLst>
          </p:cNvPr>
          <p:cNvGrpSpPr>
            <a:grpSpLocks noChangeAspect="1"/>
          </p:cNvGrpSpPr>
          <p:nvPr/>
        </p:nvGrpSpPr>
        <p:grpSpPr>
          <a:xfrm>
            <a:off x="924253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4" name="Freeform 114">
              <a:extLst>
                <a:ext uri="{FF2B5EF4-FFF2-40B4-BE49-F238E27FC236}">
                  <a16:creationId xmlns:a16="http://schemas.microsoft.com/office/drawing/2014/main" id="{7ED08D58-F7F8-8D41-AD3B-9B4E7D31C5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15">
              <a:extLst>
                <a:ext uri="{FF2B5EF4-FFF2-40B4-BE49-F238E27FC236}">
                  <a16:creationId xmlns:a16="http://schemas.microsoft.com/office/drawing/2014/main" id="{8192CB6A-4C45-454C-87BC-26831A7C8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3DA6951E-C34F-A248-A568-D1800BC9B81F}"/>
              </a:ext>
            </a:extLst>
          </p:cNvPr>
          <p:cNvGrpSpPr>
            <a:grpSpLocks noChangeAspect="1"/>
          </p:cNvGrpSpPr>
          <p:nvPr/>
        </p:nvGrpSpPr>
        <p:grpSpPr>
          <a:xfrm>
            <a:off x="981860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07" name="Freeform 114">
              <a:extLst>
                <a:ext uri="{FF2B5EF4-FFF2-40B4-BE49-F238E27FC236}">
                  <a16:creationId xmlns:a16="http://schemas.microsoft.com/office/drawing/2014/main" id="{D2B58174-CE6C-8F42-B480-BD9AA0EF2E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5">
              <a:extLst>
                <a:ext uri="{FF2B5EF4-FFF2-40B4-BE49-F238E27FC236}">
                  <a16:creationId xmlns:a16="http://schemas.microsoft.com/office/drawing/2014/main" id="{F386FBFF-B8FF-8748-9EBB-E1FC388A6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9" name="Group 708">
            <a:extLst>
              <a:ext uri="{FF2B5EF4-FFF2-40B4-BE49-F238E27FC236}">
                <a16:creationId xmlns:a16="http://schemas.microsoft.com/office/drawing/2014/main" id="{8727BD3F-D08E-6F4B-9CC8-11FF396CF1B2}"/>
              </a:ext>
            </a:extLst>
          </p:cNvPr>
          <p:cNvGrpSpPr>
            <a:grpSpLocks noChangeAspect="1"/>
          </p:cNvGrpSpPr>
          <p:nvPr/>
        </p:nvGrpSpPr>
        <p:grpSpPr>
          <a:xfrm>
            <a:off x="1043125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0" name="Freeform 114">
              <a:extLst>
                <a:ext uri="{FF2B5EF4-FFF2-40B4-BE49-F238E27FC236}">
                  <a16:creationId xmlns:a16="http://schemas.microsoft.com/office/drawing/2014/main" id="{A16BC213-D106-7444-ABA4-EB6BA7CF7D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115">
              <a:extLst>
                <a:ext uri="{FF2B5EF4-FFF2-40B4-BE49-F238E27FC236}">
                  <a16:creationId xmlns:a16="http://schemas.microsoft.com/office/drawing/2014/main" id="{0D329172-5807-7346-849D-9F728A57C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2" name="Group 711">
            <a:extLst>
              <a:ext uri="{FF2B5EF4-FFF2-40B4-BE49-F238E27FC236}">
                <a16:creationId xmlns:a16="http://schemas.microsoft.com/office/drawing/2014/main" id="{7A9E675D-206C-E145-82C3-15F95331AE91}"/>
              </a:ext>
            </a:extLst>
          </p:cNvPr>
          <p:cNvGrpSpPr>
            <a:grpSpLocks noChangeAspect="1"/>
          </p:cNvGrpSpPr>
          <p:nvPr/>
        </p:nvGrpSpPr>
        <p:grpSpPr>
          <a:xfrm>
            <a:off x="10979897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4C97B283-70CA-7F47-BA4D-B18167A05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115">
              <a:extLst>
                <a:ext uri="{FF2B5EF4-FFF2-40B4-BE49-F238E27FC236}">
                  <a16:creationId xmlns:a16="http://schemas.microsoft.com/office/drawing/2014/main" id="{08CCDD0D-D68F-9E41-989B-FBC6971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5" name="Group 714">
            <a:extLst>
              <a:ext uri="{FF2B5EF4-FFF2-40B4-BE49-F238E27FC236}">
                <a16:creationId xmlns:a16="http://schemas.microsoft.com/office/drawing/2014/main" id="{F890E282-0611-E746-AC6A-BC427C5980C4}"/>
              </a:ext>
            </a:extLst>
          </p:cNvPr>
          <p:cNvGrpSpPr>
            <a:grpSpLocks noChangeAspect="1"/>
          </p:cNvGrpSpPr>
          <p:nvPr/>
        </p:nvGrpSpPr>
        <p:grpSpPr>
          <a:xfrm>
            <a:off x="11555969" y="365309"/>
            <a:ext cx="220028" cy="320040"/>
            <a:chOff x="3720306" y="3668315"/>
            <a:chExt cx="314325" cy="457200"/>
          </a:xfrm>
          <a:solidFill>
            <a:schemeClr val="bg1"/>
          </a:solidFill>
        </p:grpSpPr>
        <p:sp>
          <p:nvSpPr>
            <p:cNvPr id="716" name="Freeform 114">
              <a:extLst>
                <a:ext uri="{FF2B5EF4-FFF2-40B4-BE49-F238E27FC236}">
                  <a16:creationId xmlns:a16="http://schemas.microsoft.com/office/drawing/2014/main" id="{F97A8C5F-1CA7-8442-97AF-B61CC86E15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0306" y="3668315"/>
              <a:ext cx="314325" cy="457200"/>
            </a:xfrm>
            <a:custGeom>
              <a:avLst/>
              <a:gdLst>
                <a:gd name="T0" fmla="*/ 184 w 793"/>
                <a:gd name="T1" fmla="*/ 669 h 1152"/>
                <a:gd name="T2" fmla="*/ 103 w 793"/>
                <a:gd name="T3" fmla="*/ 514 h 1152"/>
                <a:gd name="T4" fmla="*/ 78 w 793"/>
                <a:gd name="T5" fmla="*/ 439 h 1152"/>
                <a:gd name="T6" fmla="*/ 75 w 793"/>
                <a:gd name="T7" fmla="*/ 363 h 1152"/>
                <a:gd name="T8" fmla="*/ 92 w 793"/>
                <a:gd name="T9" fmla="*/ 284 h 1152"/>
                <a:gd name="T10" fmla="*/ 128 w 793"/>
                <a:gd name="T11" fmla="*/ 215 h 1152"/>
                <a:gd name="T12" fmla="*/ 180 w 793"/>
                <a:gd name="T13" fmla="*/ 156 h 1152"/>
                <a:gd name="T14" fmla="*/ 242 w 793"/>
                <a:gd name="T15" fmla="*/ 112 h 1152"/>
                <a:gd name="T16" fmla="*/ 316 w 793"/>
                <a:gd name="T17" fmla="*/ 82 h 1152"/>
                <a:gd name="T18" fmla="*/ 397 w 793"/>
                <a:gd name="T19" fmla="*/ 72 h 1152"/>
                <a:gd name="T20" fmla="*/ 478 w 793"/>
                <a:gd name="T21" fmla="*/ 82 h 1152"/>
                <a:gd name="T22" fmla="*/ 551 w 793"/>
                <a:gd name="T23" fmla="*/ 112 h 1152"/>
                <a:gd name="T24" fmla="*/ 615 w 793"/>
                <a:gd name="T25" fmla="*/ 156 h 1152"/>
                <a:gd name="T26" fmla="*/ 666 w 793"/>
                <a:gd name="T27" fmla="*/ 215 h 1152"/>
                <a:gd name="T28" fmla="*/ 701 w 793"/>
                <a:gd name="T29" fmla="*/ 284 h 1152"/>
                <a:gd name="T30" fmla="*/ 720 w 793"/>
                <a:gd name="T31" fmla="*/ 363 h 1152"/>
                <a:gd name="T32" fmla="*/ 717 w 793"/>
                <a:gd name="T33" fmla="*/ 438 h 1152"/>
                <a:gd name="T34" fmla="*/ 691 w 793"/>
                <a:gd name="T35" fmla="*/ 513 h 1152"/>
                <a:gd name="T36" fmla="*/ 610 w 793"/>
                <a:gd name="T37" fmla="*/ 669 h 1152"/>
                <a:gd name="T38" fmla="*/ 397 w 793"/>
                <a:gd name="T39" fmla="*/ 1080 h 1152"/>
                <a:gd name="T40" fmla="*/ 346 w 793"/>
                <a:gd name="T41" fmla="*/ 1067 h 1152"/>
                <a:gd name="T42" fmla="*/ 469 w 793"/>
                <a:gd name="T43" fmla="*/ 1036 h 1152"/>
                <a:gd name="T44" fmla="*/ 445 w 793"/>
                <a:gd name="T45" fmla="*/ 1071 h 1152"/>
                <a:gd name="T46" fmla="*/ 412 w 793"/>
                <a:gd name="T47" fmla="*/ 1079 h 1152"/>
                <a:gd name="T48" fmla="*/ 263 w 793"/>
                <a:gd name="T49" fmla="*/ 846 h 1152"/>
                <a:gd name="T50" fmla="*/ 528 w 793"/>
                <a:gd name="T51" fmla="*/ 857 h 1152"/>
                <a:gd name="T52" fmla="*/ 307 w 793"/>
                <a:gd name="T53" fmla="*/ 986 h 1152"/>
                <a:gd name="T54" fmla="*/ 290 w 793"/>
                <a:gd name="T55" fmla="*/ 931 h 1152"/>
                <a:gd name="T56" fmla="*/ 496 w 793"/>
                <a:gd name="T57" fmla="*/ 958 h 1152"/>
                <a:gd name="T58" fmla="*/ 376 w 793"/>
                <a:gd name="T59" fmla="*/ 0 h 1152"/>
                <a:gd name="T60" fmla="*/ 279 w 793"/>
                <a:gd name="T61" fmla="*/ 18 h 1152"/>
                <a:gd name="T62" fmla="*/ 192 w 793"/>
                <a:gd name="T63" fmla="*/ 58 h 1152"/>
                <a:gd name="T64" fmla="*/ 117 w 793"/>
                <a:gd name="T65" fmla="*/ 116 h 1152"/>
                <a:gd name="T66" fmla="*/ 59 w 793"/>
                <a:gd name="T67" fmla="*/ 190 h 1152"/>
                <a:gd name="T68" fmla="*/ 19 w 793"/>
                <a:gd name="T69" fmla="*/ 278 h 1152"/>
                <a:gd name="T70" fmla="*/ 2 w 793"/>
                <a:gd name="T71" fmla="*/ 375 h 1152"/>
                <a:gd name="T72" fmla="*/ 7 w 793"/>
                <a:gd name="T73" fmla="*/ 451 h 1152"/>
                <a:gd name="T74" fmla="*/ 59 w 793"/>
                <a:gd name="T75" fmla="*/ 589 h 1152"/>
                <a:gd name="T76" fmla="*/ 160 w 793"/>
                <a:gd name="T77" fmla="*/ 778 h 1152"/>
                <a:gd name="T78" fmla="*/ 234 w 793"/>
                <a:gd name="T79" fmla="*/ 994 h 1152"/>
                <a:gd name="T80" fmla="*/ 270 w 793"/>
                <a:gd name="T81" fmla="*/ 1086 h 1152"/>
                <a:gd name="T82" fmla="*/ 302 w 793"/>
                <a:gd name="T83" fmla="*/ 1125 h 1152"/>
                <a:gd name="T84" fmla="*/ 347 w 793"/>
                <a:gd name="T85" fmla="*/ 1146 h 1152"/>
                <a:gd name="T86" fmla="*/ 411 w 793"/>
                <a:gd name="T87" fmla="*/ 1152 h 1152"/>
                <a:gd name="T88" fmla="*/ 467 w 793"/>
                <a:gd name="T89" fmla="*/ 1140 h 1152"/>
                <a:gd name="T90" fmla="*/ 507 w 793"/>
                <a:gd name="T91" fmla="*/ 1111 h 1152"/>
                <a:gd name="T92" fmla="*/ 535 w 793"/>
                <a:gd name="T93" fmla="*/ 1066 h 1152"/>
                <a:gd name="T94" fmla="*/ 578 w 793"/>
                <a:gd name="T95" fmla="*/ 935 h 1152"/>
                <a:gd name="T96" fmla="*/ 633 w 793"/>
                <a:gd name="T97" fmla="*/ 779 h 1152"/>
                <a:gd name="T98" fmla="*/ 735 w 793"/>
                <a:gd name="T99" fmla="*/ 589 h 1152"/>
                <a:gd name="T100" fmla="*/ 787 w 793"/>
                <a:gd name="T101" fmla="*/ 451 h 1152"/>
                <a:gd name="T102" fmla="*/ 792 w 793"/>
                <a:gd name="T103" fmla="*/ 375 h 1152"/>
                <a:gd name="T104" fmla="*/ 775 w 793"/>
                <a:gd name="T105" fmla="*/ 278 h 1152"/>
                <a:gd name="T106" fmla="*/ 736 w 793"/>
                <a:gd name="T107" fmla="*/ 190 h 1152"/>
                <a:gd name="T108" fmla="*/ 677 w 793"/>
                <a:gd name="T109" fmla="*/ 116 h 1152"/>
                <a:gd name="T110" fmla="*/ 602 w 793"/>
                <a:gd name="T111" fmla="*/ 58 h 1152"/>
                <a:gd name="T112" fmla="*/ 515 w 793"/>
                <a:gd name="T113" fmla="*/ 18 h 1152"/>
                <a:gd name="T114" fmla="*/ 417 w 793"/>
                <a:gd name="T115" fmla="*/ 0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3" h="1152">
                  <a:moveTo>
                    <a:pt x="565" y="756"/>
                  </a:moveTo>
                  <a:lnTo>
                    <a:pt x="229" y="756"/>
                  </a:lnTo>
                  <a:lnTo>
                    <a:pt x="215" y="727"/>
                  </a:lnTo>
                  <a:lnTo>
                    <a:pt x="200" y="698"/>
                  </a:lnTo>
                  <a:lnTo>
                    <a:pt x="184" y="669"/>
                  </a:lnTo>
                  <a:lnTo>
                    <a:pt x="169" y="640"/>
                  </a:lnTo>
                  <a:lnTo>
                    <a:pt x="151" y="608"/>
                  </a:lnTo>
                  <a:lnTo>
                    <a:pt x="133" y="577"/>
                  </a:lnTo>
                  <a:lnTo>
                    <a:pt x="117" y="545"/>
                  </a:lnTo>
                  <a:lnTo>
                    <a:pt x="103" y="514"/>
                  </a:lnTo>
                  <a:lnTo>
                    <a:pt x="97" y="498"/>
                  </a:lnTo>
                  <a:lnTo>
                    <a:pt x="91" y="483"/>
                  </a:lnTo>
                  <a:lnTo>
                    <a:pt x="86" y="468"/>
                  </a:lnTo>
                  <a:lnTo>
                    <a:pt x="81" y="453"/>
                  </a:lnTo>
                  <a:lnTo>
                    <a:pt x="78" y="439"/>
                  </a:lnTo>
                  <a:lnTo>
                    <a:pt x="75" y="424"/>
                  </a:lnTo>
                  <a:lnTo>
                    <a:pt x="74" y="410"/>
                  </a:lnTo>
                  <a:lnTo>
                    <a:pt x="73" y="396"/>
                  </a:lnTo>
                  <a:lnTo>
                    <a:pt x="74" y="379"/>
                  </a:lnTo>
                  <a:lnTo>
                    <a:pt x="75" y="363"/>
                  </a:lnTo>
                  <a:lnTo>
                    <a:pt x="77" y="347"/>
                  </a:lnTo>
                  <a:lnTo>
                    <a:pt x="79" y="331"/>
                  </a:lnTo>
                  <a:lnTo>
                    <a:pt x="84" y="315"/>
                  </a:lnTo>
                  <a:lnTo>
                    <a:pt x="88" y="300"/>
                  </a:lnTo>
                  <a:lnTo>
                    <a:pt x="92" y="284"/>
                  </a:lnTo>
                  <a:lnTo>
                    <a:pt x="99" y="270"/>
                  </a:lnTo>
                  <a:lnTo>
                    <a:pt x="105" y="255"/>
                  </a:lnTo>
                  <a:lnTo>
                    <a:pt x="112" y="241"/>
                  </a:lnTo>
                  <a:lnTo>
                    <a:pt x="120" y="228"/>
                  </a:lnTo>
                  <a:lnTo>
                    <a:pt x="128" y="215"/>
                  </a:lnTo>
                  <a:lnTo>
                    <a:pt x="138" y="202"/>
                  </a:lnTo>
                  <a:lnTo>
                    <a:pt x="147" y="190"/>
                  </a:lnTo>
                  <a:lnTo>
                    <a:pt x="157" y="179"/>
                  </a:lnTo>
                  <a:lnTo>
                    <a:pt x="168" y="167"/>
                  </a:lnTo>
                  <a:lnTo>
                    <a:pt x="180" y="156"/>
                  </a:lnTo>
                  <a:lnTo>
                    <a:pt x="191" y="146"/>
                  </a:lnTo>
                  <a:lnTo>
                    <a:pt x="204" y="136"/>
                  </a:lnTo>
                  <a:lnTo>
                    <a:pt x="216" y="128"/>
                  </a:lnTo>
                  <a:lnTo>
                    <a:pt x="229" y="119"/>
                  </a:lnTo>
                  <a:lnTo>
                    <a:pt x="242" y="112"/>
                  </a:lnTo>
                  <a:lnTo>
                    <a:pt x="256" y="104"/>
                  </a:lnTo>
                  <a:lnTo>
                    <a:pt x="270" y="98"/>
                  </a:lnTo>
                  <a:lnTo>
                    <a:pt x="286" y="91"/>
                  </a:lnTo>
                  <a:lnTo>
                    <a:pt x="301" y="87"/>
                  </a:lnTo>
                  <a:lnTo>
                    <a:pt x="316" y="82"/>
                  </a:lnTo>
                  <a:lnTo>
                    <a:pt x="332" y="78"/>
                  </a:lnTo>
                  <a:lnTo>
                    <a:pt x="348" y="76"/>
                  </a:lnTo>
                  <a:lnTo>
                    <a:pt x="364" y="74"/>
                  </a:lnTo>
                  <a:lnTo>
                    <a:pt x="381" y="73"/>
                  </a:lnTo>
                  <a:lnTo>
                    <a:pt x="397" y="72"/>
                  </a:lnTo>
                  <a:lnTo>
                    <a:pt x="414" y="73"/>
                  </a:lnTo>
                  <a:lnTo>
                    <a:pt x="430" y="74"/>
                  </a:lnTo>
                  <a:lnTo>
                    <a:pt x="447" y="76"/>
                  </a:lnTo>
                  <a:lnTo>
                    <a:pt x="463" y="78"/>
                  </a:lnTo>
                  <a:lnTo>
                    <a:pt x="478" y="82"/>
                  </a:lnTo>
                  <a:lnTo>
                    <a:pt x="493" y="87"/>
                  </a:lnTo>
                  <a:lnTo>
                    <a:pt x="508" y="91"/>
                  </a:lnTo>
                  <a:lnTo>
                    <a:pt x="523" y="98"/>
                  </a:lnTo>
                  <a:lnTo>
                    <a:pt x="537" y="104"/>
                  </a:lnTo>
                  <a:lnTo>
                    <a:pt x="551" y="112"/>
                  </a:lnTo>
                  <a:lnTo>
                    <a:pt x="565" y="119"/>
                  </a:lnTo>
                  <a:lnTo>
                    <a:pt x="578" y="128"/>
                  </a:lnTo>
                  <a:lnTo>
                    <a:pt x="591" y="136"/>
                  </a:lnTo>
                  <a:lnTo>
                    <a:pt x="603" y="146"/>
                  </a:lnTo>
                  <a:lnTo>
                    <a:pt x="615" y="156"/>
                  </a:lnTo>
                  <a:lnTo>
                    <a:pt x="626" y="167"/>
                  </a:lnTo>
                  <a:lnTo>
                    <a:pt x="637" y="179"/>
                  </a:lnTo>
                  <a:lnTo>
                    <a:pt x="647" y="190"/>
                  </a:lnTo>
                  <a:lnTo>
                    <a:pt x="656" y="202"/>
                  </a:lnTo>
                  <a:lnTo>
                    <a:pt x="666" y="215"/>
                  </a:lnTo>
                  <a:lnTo>
                    <a:pt x="674" y="228"/>
                  </a:lnTo>
                  <a:lnTo>
                    <a:pt x="682" y="241"/>
                  </a:lnTo>
                  <a:lnTo>
                    <a:pt x="688" y="255"/>
                  </a:lnTo>
                  <a:lnTo>
                    <a:pt x="696" y="270"/>
                  </a:lnTo>
                  <a:lnTo>
                    <a:pt x="701" y="284"/>
                  </a:lnTo>
                  <a:lnTo>
                    <a:pt x="707" y="300"/>
                  </a:lnTo>
                  <a:lnTo>
                    <a:pt x="711" y="315"/>
                  </a:lnTo>
                  <a:lnTo>
                    <a:pt x="714" y="331"/>
                  </a:lnTo>
                  <a:lnTo>
                    <a:pt x="718" y="347"/>
                  </a:lnTo>
                  <a:lnTo>
                    <a:pt x="720" y="363"/>
                  </a:lnTo>
                  <a:lnTo>
                    <a:pt x="721" y="379"/>
                  </a:lnTo>
                  <a:lnTo>
                    <a:pt x="721" y="396"/>
                  </a:lnTo>
                  <a:lnTo>
                    <a:pt x="721" y="410"/>
                  </a:lnTo>
                  <a:lnTo>
                    <a:pt x="719" y="424"/>
                  </a:lnTo>
                  <a:lnTo>
                    <a:pt x="717" y="438"/>
                  </a:lnTo>
                  <a:lnTo>
                    <a:pt x="712" y="453"/>
                  </a:lnTo>
                  <a:lnTo>
                    <a:pt x="708" y="468"/>
                  </a:lnTo>
                  <a:lnTo>
                    <a:pt x="704" y="483"/>
                  </a:lnTo>
                  <a:lnTo>
                    <a:pt x="697" y="498"/>
                  </a:lnTo>
                  <a:lnTo>
                    <a:pt x="691" y="513"/>
                  </a:lnTo>
                  <a:lnTo>
                    <a:pt x="677" y="545"/>
                  </a:lnTo>
                  <a:lnTo>
                    <a:pt x="660" y="577"/>
                  </a:lnTo>
                  <a:lnTo>
                    <a:pt x="643" y="608"/>
                  </a:lnTo>
                  <a:lnTo>
                    <a:pt x="626" y="641"/>
                  </a:lnTo>
                  <a:lnTo>
                    <a:pt x="610" y="669"/>
                  </a:lnTo>
                  <a:lnTo>
                    <a:pt x="594" y="698"/>
                  </a:lnTo>
                  <a:lnTo>
                    <a:pt x="579" y="727"/>
                  </a:lnTo>
                  <a:lnTo>
                    <a:pt x="565" y="756"/>
                  </a:lnTo>
                  <a:lnTo>
                    <a:pt x="565" y="756"/>
                  </a:lnTo>
                  <a:close/>
                  <a:moveTo>
                    <a:pt x="397" y="1080"/>
                  </a:moveTo>
                  <a:lnTo>
                    <a:pt x="384" y="1079"/>
                  </a:lnTo>
                  <a:lnTo>
                    <a:pt x="373" y="1078"/>
                  </a:lnTo>
                  <a:lnTo>
                    <a:pt x="363" y="1076"/>
                  </a:lnTo>
                  <a:lnTo>
                    <a:pt x="355" y="1073"/>
                  </a:lnTo>
                  <a:lnTo>
                    <a:pt x="346" y="1067"/>
                  </a:lnTo>
                  <a:lnTo>
                    <a:pt x="339" y="1059"/>
                  </a:lnTo>
                  <a:lnTo>
                    <a:pt x="332" y="1049"/>
                  </a:lnTo>
                  <a:lnTo>
                    <a:pt x="326" y="1035"/>
                  </a:lnTo>
                  <a:lnTo>
                    <a:pt x="478" y="1016"/>
                  </a:lnTo>
                  <a:lnTo>
                    <a:pt x="469" y="1036"/>
                  </a:lnTo>
                  <a:lnTo>
                    <a:pt x="462" y="1051"/>
                  </a:lnTo>
                  <a:lnTo>
                    <a:pt x="457" y="1057"/>
                  </a:lnTo>
                  <a:lnTo>
                    <a:pt x="454" y="1062"/>
                  </a:lnTo>
                  <a:lnTo>
                    <a:pt x="450" y="1066"/>
                  </a:lnTo>
                  <a:lnTo>
                    <a:pt x="445" y="1071"/>
                  </a:lnTo>
                  <a:lnTo>
                    <a:pt x="440" y="1073"/>
                  </a:lnTo>
                  <a:lnTo>
                    <a:pt x="436" y="1075"/>
                  </a:lnTo>
                  <a:lnTo>
                    <a:pt x="430" y="1077"/>
                  </a:lnTo>
                  <a:lnTo>
                    <a:pt x="425" y="1078"/>
                  </a:lnTo>
                  <a:lnTo>
                    <a:pt x="412" y="1079"/>
                  </a:lnTo>
                  <a:lnTo>
                    <a:pt x="397" y="1080"/>
                  </a:lnTo>
                  <a:close/>
                  <a:moveTo>
                    <a:pt x="279" y="897"/>
                  </a:moveTo>
                  <a:lnTo>
                    <a:pt x="275" y="881"/>
                  </a:lnTo>
                  <a:lnTo>
                    <a:pt x="269" y="863"/>
                  </a:lnTo>
                  <a:lnTo>
                    <a:pt x="263" y="846"/>
                  </a:lnTo>
                  <a:lnTo>
                    <a:pt x="258" y="828"/>
                  </a:lnTo>
                  <a:lnTo>
                    <a:pt x="537" y="828"/>
                  </a:lnTo>
                  <a:lnTo>
                    <a:pt x="534" y="837"/>
                  </a:lnTo>
                  <a:lnTo>
                    <a:pt x="531" y="847"/>
                  </a:lnTo>
                  <a:lnTo>
                    <a:pt x="528" y="857"/>
                  </a:lnTo>
                  <a:lnTo>
                    <a:pt x="524" y="867"/>
                  </a:lnTo>
                  <a:lnTo>
                    <a:pt x="279" y="897"/>
                  </a:lnTo>
                  <a:close/>
                  <a:moveTo>
                    <a:pt x="491" y="978"/>
                  </a:moveTo>
                  <a:lnTo>
                    <a:pt x="312" y="1000"/>
                  </a:lnTo>
                  <a:lnTo>
                    <a:pt x="307" y="986"/>
                  </a:lnTo>
                  <a:lnTo>
                    <a:pt x="302" y="970"/>
                  </a:lnTo>
                  <a:lnTo>
                    <a:pt x="296" y="952"/>
                  </a:lnTo>
                  <a:lnTo>
                    <a:pt x="290" y="932"/>
                  </a:lnTo>
                  <a:lnTo>
                    <a:pt x="290" y="931"/>
                  </a:lnTo>
                  <a:lnTo>
                    <a:pt x="290" y="931"/>
                  </a:lnTo>
                  <a:lnTo>
                    <a:pt x="512" y="903"/>
                  </a:lnTo>
                  <a:lnTo>
                    <a:pt x="508" y="919"/>
                  </a:lnTo>
                  <a:lnTo>
                    <a:pt x="504" y="936"/>
                  </a:lnTo>
                  <a:lnTo>
                    <a:pt x="499" y="946"/>
                  </a:lnTo>
                  <a:lnTo>
                    <a:pt x="496" y="958"/>
                  </a:lnTo>
                  <a:lnTo>
                    <a:pt x="493" y="968"/>
                  </a:lnTo>
                  <a:lnTo>
                    <a:pt x="491" y="978"/>
                  </a:lnTo>
                  <a:lnTo>
                    <a:pt x="491" y="978"/>
                  </a:lnTo>
                  <a:close/>
                  <a:moveTo>
                    <a:pt x="397" y="0"/>
                  </a:moveTo>
                  <a:lnTo>
                    <a:pt x="376" y="0"/>
                  </a:lnTo>
                  <a:lnTo>
                    <a:pt x="357" y="1"/>
                  </a:lnTo>
                  <a:lnTo>
                    <a:pt x="336" y="5"/>
                  </a:lnTo>
                  <a:lnTo>
                    <a:pt x="317" y="8"/>
                  </a:lnTo>
                  <a:lnTo>
                    <a:pt x="299" y="12"/>
                  </a:lnTo>
                  <a:lnTo>
                    <a:pt x="279" y="18"/>
                  </a:lnTo>
                  <a:lnTo>
                    <a:pt x="261" y="24"/>
                  </a:lnTo>
                  <a:lnTo>
                    <a:pt x="242" y="31"/>
                  </a:lnTo>
                  <a:lnTo>
                    <a:pt x="225" y="39"/>
                  </a:lnTo>
                  <a:lnTo>
                    <a:pt x="208" y="48"/>
                  </a:lnTo>
                  <a:lnTo>
                    <a:pt x="192" y="58"/>
                  </a:lnTo>
                  <a:lnTo>
                    <a:pt x="175" y="67"/>
                  </a:lnTo>
                  <a:lnTo>
                    <a:pt x="160" y="78"/>
                  </a:lnTo>
                  <a:lnTo>
                    <a:pt x="145" y="90"/>
                  </a:lnTo>
                  <a:lnTo>
                    <a:pt x="131" y="103"/>
                  </a:lnTo>
                  <a:lnTo>
                    <a:pt x="117" y="116"/>
                  </a:lnTo>
                  <a:lnTo>
                    <a:pt x="104" y="130"/>
                  </a:lnTo>
                  <a:lnTo>
                    <a:pt x="91" y="144"/>
                  </a:lnTo>
                  <a:lnTo>
                    <a:pt x="79" y="159"/>
                  </a:lnTo>
                  <a:lnTo>
                    <a:pt x="69" y="174"/>
                  </a:lnTo>
                  <a:lnTo>
                    <a:pt x="59" y="190"/>
                  </a:lnTo>
                  <a:lnTo>
                    <a:pt x="49" y="207"/>
                  </a:lnTo>
                  <a:lnTo>
                    <a:pt x="40" y="224"/>
                  </a:lnTo>
                  <a:lnTo>
                    <a:pt x="32" y="242"/>
                  </a:lnTo>
                  <a:lnTo>
                    <a:pt x="25" y="260"/>
                  </a:lnTo>
                  <a:lnTo>
                    <a:pt x="19" y="278"/>
                  </a:lnTo>
                  <a:lnTo>
                    <a:pt x="13" y="297"/>
                  </a:lnTo>
                  <a:lnTo>
                    <a:pt x="9" y="316"/>
                  </a:lnTo>
                  <a:lnTo>
                    <a:pt x="6" y="335"/>
                  </a:lnTo>
                  <a:lnTo>
                    <a:pt x="3" y="356"/>
                  </a:lnTo>
                  <a:lnTo>
                    <a:pt x="2" y="375"/>
                  </a:lnTo>
                  <a:lnTo>
                    <a:pt x="0" y="396"/>
                  </a:lnTo>
                  <a:lnTo>
                    <a:pt x="2" y="410"/>
                  </a:lnTo>
                  <a:lnTo>
                    <a:pt x="3" y="424"/>
                  </a:lnTo>
                  <a:lnTo>
                    <a:pt x="5" y="437"/>
                  </a:lnTo>
                  <a:lnTo>
                    <a:pt x="7" y="451"/>
                  </a:lnTo>
                  <a:lnTo>
                    <a:pt x="13" y="479"/>
                  </a:lnTo>
                  <a:lnTo>
                    <a:pt x="22" y="506"/>
                  </a:lnTo>
                  <a:lnTo>
                    <a:pt x="33" y="534"/>
                  </a:lnTo>
                  <a:lnTo>
                    <a:pt x="46" y="561"/>
                  </a:lnTo>
                  <a:lnTo>
                    <a:pt x="59" y="589"/>
                  </a:lnTo>
                  <a:lnTo>
                    <a:pt x="74" y="617"/>
                  </a:lnTo>
                  <a:lnTo>
                    <a:pt x="103" y="671"/>
                  </a:lnTo>
                  <a:lnTo>
                    <a:pt x="133" y="725"/>
                  </a:lnTo>
                  <a:lnTo>
                    <a:pt x="147" y="752"/>
                  </a:lnTo>
                  <a:lnTo>
                    <a:pt x="160" y="778"/>
                  </a:lnTo>
                  <a:lnTo>
                    <a:pt x="172" y="804"/>
                  </a:lnTo>
                  <a:lnTo>
                    <a:pt x="182" y="830"/>
                  </a:lnTo>
                  <a:lnTo>
                    <a:pt x="206" y="901"/>
                  </a:lnTo>
                  <a:lnTo>
                    <a:pt x="225" y="965"/>
                  </a:lnTo>
                  <a:lnTo>
                    <a:pt x="234" y="994"/>
                  </a:lnTo>
                  <a:lnTo>
                    <a:pt x="242" y="1020"/>
                  </a:lnTo>
                  <a:lnTo>
                    <a:pt x="251" y="1045"/>
                  </a:lnTo>
                  <a:lnTo>
                    <a:pt x="260" y="1066"/>
                  </a:lnTo>
                  <a:lnTo>
                    <a:pt x="265" y="1076"/>
                  </a:lnTo>
                  <a:lnTo>
                    <a:pt x="270" y="1086"/>
                  </a:lnTo>
                  <a:lnTo>
                    <a:pt x="276" y="1094"/>
                  </a:lnTo>
                  <a:lnTo>
                    <a:pt x="281" y="1103"/>
                  </a:lnTo>
                  <a:lnTo>
                    <a:pt x="288" y="1111"/>
                  </a:lnTo>
                  <a:lnTo>
                    <a:pt x="295" y="1118"/>
                  </a:lnTo>
                  <a:lnTo>
                    <a:pt x="302" y="1125"/>
                  </a:lnTo>
                  <a:lnTo>
                    <a:pt x="310" y="1130"/>
                  </a:lnTo>
                  <a:lnTo>
                    <a:pt x="318" y="1135"/>
                  </a:lnTo>
                  <a:lnTo>
                    <a:pt x="328" y="1140"/>
                  </a:lnTo>
                  <a:lnTo>
                    <a:pt x="337" y="1143"/>
                  </a:lnTo>
                  <a:lnTo>
                    <a:pt x="347" y="1146"/>
                  </a:lnTo>
                  <a:lnTo>
                    <a:pt x="359" y="1148"/>
                  </a:lnTo>
                  <a:lnTo>
                    <a:pt x="371" y="1151"/>
                  </a:lnTo>
                  <a:lnTo>
                    <a:pt x="383" y="1152"/>
                  </a:lnTo>
                  <a:lnTo>
                    <a:pt x="397" y="1152"/>
                  </a:lnTo>
                  <a:lnTo>
                    <a:pt x="411" y="1152"/>
                  </a:lnTo>
                  <a:lnTo>
                    <a:pt x="424" y="1151"/>
                  </a:lnTo>
                  <a:lnTo>
                    <a:pt x="436" y="1148"/>
                  </a:lnTo>
                  <a:lnTo>
                    <a:pt x="448" y="1146"/>
                  </a:lnTo>
                  <a:lnTo>
                    <a:pt x="457" y="1143"/>
                  </a:lnTo>
                  <a:lnTo>
                    <a:pt x="467" y="1140"/>
                  </a:lnTo>
                  <a:lnTo>
                    <a:pt x="477" y="1135"/>
                  </a:lnTo>
                  <a:lnTo>
                    <a:pt x="485" y="1130"/>
                  </a:lnTo>
                  <a:lnTo>
                    <a:pt x="493" y="1125"/>
                  </a:lnTo>
                  <a:lnTo>
                    <a:pt x="501" y="1118"/>
                  </a:lnTo>
                  <a:lnTo>
                    <a:pt x="507" y="1111"/>
                  </a:lnTo>
                  <a:lnTo>
                    <a:pt x="513" y="1103"/>
                  </a:lnTo>
                  <a:lnTo>
                    <a:pt x="519" y="1095"/>
                  </a:lnTo>
                  <a:lnTo>
                    <a:pt x="524" y="1086"/>
                  </a:lnTo>
                  <a:lnTo>
                    <a:pt x="530" y="1077"/>
                  </a:lnTo>
                  <a:lnTo>
                    <a:pt x="535" y="1066"/>
                  </a:lnTo>
                  <a:lnTo>
                    <a:pt x="544" y="1045"/>
                  </a:lnTo>
                  <a:lnTo>
                    <a:pt x="552" y="1021"/>
                  </a:lnTo>
                  <a:lnTo>
                    <a:pt x="561" y="994"/>
                  </a:lnTo>
                  <a:lnTo>
                    <a:pt x="570" y="966"/>
                  </a:lnTo>
                  <a:lnTo>
                    <a:pt x="578" y="935"/>
                  </a:lnTo>
                  <a:lnTo>
                    <a:pt x="588" y="902"/>
                  </a:lnTo>
                  <a:lnTo>
                    <a:pt x="599" y="868"/>
                  </a:lnTo>
                  <a:lnTo>
                    <a:pt x="612" y="831"/>
                  </a:lnTo>
                  <a:lnTo>
                    <a:pt x="621" y="805"/>
                  </a:lnTo>
                  <a:lnTo>
                    <a:pt x="633" y="779"/>
                  </a:lnTo>
                  <a:lnTo>
                    <a:pt x="646" y="753"/>
                  </a:lnTo>
                  <a:lnTo>
                    <a:pt x="660" y="726"/>
                  </a:lnTo>
                  <a:lnTo>
                    <a:pt x="691" y="672"/>
                  </a:lnTo>
                  <a:lnTo>
                    <a:pt x="721" y="617"/>
                  </a:lnTo>
                  <a:lnTo>
                    <a:pt x="735" y="589"/>
                  </a:lnTo>
                  <a:lnTo>
                    <a:pt x="749" y="561"/>
                  </a:lnTo>
                  <a:lnTo>
                    <a:pt x="761" y="533"/>
                  </a:lnTo>
                  <a:lnTo>
                    <a:pt x="772" y="506"/>
                  </a:lnTo>
                  <a:lnTo>
                    <a:pt x="780" y="478"/>
                  </a:lnTo>
                  <a:lnTo>
                    <a:pt x="787" y="451"/>
                  </a:lnTo>
                  <a:lnTo>
                    <a:pt x="790" y="437"/>
                  </a:lnTo>
                  <a:lnTo>
                    <a:pt x="791" y="423"/>
                  </a:lnTo>
                  <a:lnTo>
                    <a:pt x="792" y="410"/>
                  </a:lnTo>
                  <a:lnTo>
                    <a:pt x="793" y="396"/>
                  </a:lnTo>
                  <a:lnTo>
                    <a:pt x="792" y="375"/>
                  </a:lnTo>
                  <a:lnTo>
                    <a:pt x="791" y="356"/>
                  </a:lnTo>
                  <a:lnTo>
                    <a:pt x="789" y="335"/>
                  </a:lnTo>
                  <a:lnTo>
                    <a:pt x="785" y="316"/>
                  </a:lnTo>
                  <a:lnTo>
                    <a:pt x="780" y="297"/>
                  </a:lnTo>
                  <a:lnTo>
                    <a:pt x="775" y="278"/>
                  </a:lnTo>
                  <a:lnTo>
                    <a:pt x="769" y="260"/>
                  </a:lnTo>
                  <a:lnTo>
                    <a:pt x="762" y="242"/>
                  </a:lnTo>
                  <a:lnTo>
                    <a:pt x="754" y="224"/>
                  </a:lnTo>
                  <a:lnTo>
                    <a:pt x="746" y="207"/>
                  </a:lnTo>
                  <a:lnTo>
                    <a:pt x="736" y="190"/>
                  </a:lnTo>
                  <a:lnTo>
                    <a:pt x="725" y="174"/>
                  </a:lnTo>
                  <a:lnTo>
                    <a:pt x="714" y="159"/>
                  </a:lnTo>
                  <a:lnTo>
                    <a:pt x="703" y="144"/>
                  </a:lnTo>
                  <a:lnTo>
                    <a:pt x="691" y="130"/>
                  </a:lnTo>
                  <a:lnTo>
                    <a:pt x="677" y="116"/>
                  </a:lnTo>
                  <a:lnTo>
                    <a:pt x="664" y="103"/>
                  </a:lnTo>
                  <a:lnTo>
                    <a:pt x="648" y="90"/>
                  </a:lnTo>
                  <a:lnTo>
                    <a:pt x="633" y="78"/>
                  </a:lnTo>
                  <a:lnTo>
                    <a:pt x="618" y="67"/>
                  </a:lnTo>
                  <a:lnTo>
                    <a:pt x="602" y="58"/>
                  </a:lnTo>
                  <a:lnTo>
                    <a:pt x="586" y="48"/>
                  </a:lnTo>
                  <a:lnTo>
                    <a:pt x="569" y="39"/>
                  </a:lnTo>
                  <a:lnTo>
                    <a:pt x="551" y="31"/>
                  </a:lnTo>
                  <a:lnTo>
                    <a:pt x="533" y="24"/>
                  </a:lnTo>
                  <a:lnTo>
                    <a:pt x="515" y="18"/>
                  </a:lnTo>
                  <a:lnTo>
                    <a:pt x="496" y="12"/>
                  </a:lnTo>
                  <a:lnTo>
                    <a:pt x="477" y="8"/>
                  </a:lnTo>
                  <a:lnTo>
                    <a:pt x="457" y="5"/>
                  </a:lnTo>
                  <a:lnTo>
                    <a:pt x="438" y="1"/>
                  </a:lnTo>
                  <a:lnTo>
                    <a:pt x="417" y="0"/>
                  </a:lnTo>
                  <a:lnTo>
                    <a:pt x="39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5">
              <a:extLst>
                <a:ext uri="{FF2B5EF4-FFF2-40B4-BE49-F238E27FC236}">
                  <a16:creationId xmlns:a16="http://schemas.microsoft.com/office/drawing/2014/main" id="{420F7BC7-AB46-7547-8C84-ECDDC7E7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743" y="3739753"/>
              <a:ext cx="93663" cy="93663"/>
            </a:xfrm>
            <a:custGeom>
              <a:avLst/>
              <a:gdLst>
                <a:gd name="T0" fmla="*/ 205 w 234"/>
                <a:gd name="T1" fmla="*/ 1 h 234"/>
                <a:gd name="T2" fmla="*/ 183 w 234"/>
                <a:gd name="T3" fmla="*/ 3 h 234"/>
                <a:gd name="T4" fmla="*/ 152 w 234"/>
                <a:gd name="T5" fmla="*/ 9 h 234"/>
                <a:gd name="T6" fmla="*/ 113 w 234"/>
                <a:gd name="T7" fmla="*/ 26 h 234"/>
                <a:gd name="T8" fmla="*/ 79 w 234"/>
                <a:gd name="T9" fmla="*/ 49 h 234"/>
                <a:gd name="T10" fmla="*/ 50 w 234"/>
                <a:gd name="T11" fmla="*/ 78 h 234"/>
                <a:gd name="T12" fmla="*/ 26 w 234"/>
                <a:gd name="T13" fmla="*/ 113 h 234"/>
                <a:gd name="T14" fmla="*/ 10 w 234"/>
                <a:gd name="T15" fmla="*/ 152 h 234"/>
                <a:gd name="T16" fmla="*/ 2 w 234"/>
                <a:gd name="T17" fmla="*/ 183 h 234"/>
                <a:gd name="T18" fmla="*/ 0 w 234"/>
                <a:gd name="T19" fmla="*/ 205 h 234"/>
                <a:gd name="T20" fmla="*/ 0 w 234"/>
                <a:gd name="T21" fmla="*/ 220 h 234"/>
                <a:gd name="T22" fmla="*/ 3 w 234"/>
                <a:gd name="T23" fmla="*/ 226 h 234"/>
                <a:gd name="T24" fmla="*/ 7 w 234"/>
                <a:gd name="T25" fmla="*/ 231 h 234"/>
                <a:gd name="T26" fmla="*/ 14 w 234"/>
                <a:gd name="T27" fmla="*/ 234 h 234"/>
                <a:gd name="T28" fmla="*/ 21 w 234"/>
                <a:gd name="T29" fmla="*/ 234 h 234"/>
                <a:gd name="T30" fmla="*/ 28 w 234"/>
                <a:gd name="T31" fmla="*/ 231 h 234"/>
                <a:gd name="T32" fmla="*/ 33 w 234"/>
                <a:gd name="T33" fmla="*/ 226 h 234"/>
                <a:gd name="T34" fmla="*/ 35 w 234"/>
                <a:gd name="T35" fmla="*/ 220 h 234"/>
                <a:gd name="T36" fmla="*/ 37 w 234"/>
                <a:gd name="T37" fmla="*/ 197 h 234"/>
                <a:gd name="T38" fmla="*/ 44 w 234"/>
                <a:gd name="T39" fmla="*/ 163 h 234"/>
                <a:gd name="T40" fmla="*/ 58 w 234"/>
                <a:gd name="T41" fmla="*/ 130 h 234"/>
                <a:gd name="T42" fmla="*/ 78 w 234"/>
                <a:gd name="T43" fmla="*/ 101 h 234"/>
                <a:gd name="T44" fmla="*/ 101 w 234"/>
                <a:gd name="T45" fmla="*/ 77 h 234"/>
                <a:gd name="T46" fmla="*/ 131 w 234"/>
                <a:gd name="T47" fmla="*/ 58 h 234"/>
                <a:gd name="T48" fmla="*/ 163 w 234"/>
                <a:gd name="T49" fmla="*/ 44 h 234"/>
                <a:gd name="T50" fmla="*/ 197 w 234"/>
                <a:gd name="T51" fmla="*/ 36 h 234"/>
                <a:gd name="T52" fmla="*/ 219 w 234"/>
                <a:gd name="T53" fmla="*/ 35 h 234"/>
                <a:gd name="T54" fmla="*/ 226 w 234"/>
                <a:gd name="T55" fmla="*/ 33 h 234"/>
                <a:gd name="T56" fmla="*/ 231 w 234"/>
                <a:gd name="T57" fmla="*/ 28 h 234"/>
                <a:gd name="T58" fmla="*/ 233 w 234"/>
                <a:gd name="T59" fmla="*/ 21 h 234"/>
                <a:gd name="T60" fmla="*/ 233 w 234"/>
                <a:gd name="T61" fmla="*/ 15 h 234"/>
                <a:gd name="T62" fmla="*/ 231 w 234"/>
                <a:gd name="T63" fmla="*/ 8 h 234"/>
                <a:gd name="T64" fmla="*/ 226 w 234"/>
                <a:gd name="T65" fmla="*/ 3 h 234"/>
                <a:gd name="T66" fmla="*/ 219 w 234"/>
                <a:gd name="T67" fmla="*/ 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4" h="234">
                  <a:moveTo>
                    <a:pt x="216" y="0"/>
                  </a:moveTo>
                  <a:lnTo>
                    <a:pt x="205" y="1"/>
                  </a:lnTo>
                  <a:lnTo>
                    <a:pt x="194" y="1"/>
                  </a:lnTo>
                  <a:lnTo>
                    <a:pt x="183" y="3"/>
                  </a:lnTo>
                  <a:lnTo>
                    <a:pt x="173" y="4"/>
                  </a:lnTo>
                  <a:lnTo>
                    <a:pt x="152" y="9"/>
                  </a:lnTo>
                  <a:lnTo>
                    <a:pt x="132" y="17"/>
                  </a:lnTo>
                  <a:lnTo>
                    <a:pt x="113" y="26"/>
                  </a:lnTo>
                  <a:lnTo>
                    <a:pt x="95" y="36"/>
                  </a:lnTo>
                  <a:lnTo>
                    <a:pt x="79" y="49"/>
                  </a:lnTo>
                  <a:lnTo>
                    <a:pt x="64" y="63"/>
                  </a:lnTo>
                  <a:lnTo>
                    <a:pt x="50" y="78"/>
                  </a:lnTo>
                  <a:lnTo>
                    <a:pt x="37" y="95"/>
                  </a:lnTo>
                  <a:lnTo>
                    <a:pt x="26" y="113"/>
                  </a:lnTo>
                  <a:lnTo>
                    <a:pt x="17" y="131"/>
                  </a:lnTo>
                  <a:lnTo>
                    <a:pt x="10" y="152"/>
                  </a:lnTo>
                  <a:lnTo>
                    <a:pt x="4" y="172"/>
                  </a:lnTo>
                  <a:lnTo>
                    <a:pt x="2" y="183"/>
                  </a:lnTo>
                  <a:lnTo>
                    <a:pt x="1" y="194"/>
                  </a:lnTo>
                  <a:lnTo>
                    <a:pt x="0" y="205"/>
                  </a:lnTo>
                  <a:lnTo>
                    <a:pt x="0" y="216"/>
                  </a:lnTo>
                  <a:lnTo>
                    <a:pt x="0" y="220"/>
                  </a:lnTo>
                  <a:lnTo>
                    <a:pt x="1" y="223"/>
                  </a:lnTo>
                  <a:lnTo>
                    <a:pt x="3" y="226"/>
                  </a:lnTo>
                  <a:lnTo>
                    <a:pt x="5" y="229"/>
                  </a:lnTo>
                  <a:lnTo>
                    <a:pt x="7" y="231"/>
                  </a:lnTo>
                  <a:lnTo>
                    <a:pt x="11" y="233"/>
                  </a:lnTo>
                  <a:lnTo>
                    <a:pt x="14" y="234"/>
                  </a:lnTo>
                  <a:lnTo>
                    <a:pt x="18" y="234"/>
                  </a:lnTo>
                  <a:lnTo>
                    <a:pt x="21" y="234"/>
                  </a:lnTo>
                  <a:lnTo>
                    <a:pt x="25" y="233"/>
                  </a:lnTo>
                  <a:lnTo>
                    <a:pt x="28" y="231"/>
                  </a:lnTo>
                  <a:lnTo>
                    <a:pt x="31" y="229"/>
                  </a:lnTo>
                  <a:lnTo>
                    <a:pt x="33" y="226"/>
                  </a:lnTo>
                  <a:lnTo>
                    <a:pt x="34" y="223"/>
                  </a:lnTo>
                  <a:lnTo>
                    <a:pt x="35" y="220"/>
                  </a:lnTo>
                  <a:lnTo>
                    <a:pt x="35" y="216"/>
                  </a:lnTo>
                  <a:lnTo>
                    <a:pt x="37" y="197"/>
                  </a:lnTo>
                  <a:lnTo>
                    <a:pt x="40" y="180"/>
                  </a:lnTo>
                  <a:lnTo>
                    <a:pt x="44" y="163"/>
                  </a:lnTo>
                  <a:lnTo>
                    <a:pt x="51" y="145"/>
                  </a:lnTo>
                  <a:lnTo>
                    <a:pt x="58" y="130"/>
                  </a:lnTo>
                  <a:lnTo>
                    <a:pt x="67" y="115"/>
                  </a:lnTo>
                  <a:lnTo>
                    <a:pt x="78" y="101"/>
                  </a:lnTo>
                  <a:lnTo>
                    <a:pt x="88" y="88"/>
                  </a:lnTo>
                  <a:lnTo>
                    <a:pt x="101" y="77"/>
                  </a:lnTo>
                  <a:lnTo>
                    <a:pt x="115" y="67"/>
                  </a:lnTo>
                  <a:lnTo>
                    <a:pt x="131" y="58"/>
                  </a:lnTo>
                  <a:lnTo>
                    <a:pt x="146" y="50"/>
                  </a:lnTo>
                  <a:lnTo>
                    <a:pt x="163" y="44"/>
                  </a:lnTo>
                  <a:lnTo>
                    <a:pt x="180" y="40"/>
                  </a:lnTo>
                  <a:lnTo>
                    <a:pt x="197" y="36"/>
                  </a:lnTo>
                  <a:lnTo>
                    <a:pt x="216" y="36"/>
                  </a:lnTo>
                  <a:lnTo>
                    <a:pt x="219" y="35"/>
                  </a:lnTo>
                  <a:lnTo>
                    <a:pt x="223" y="34"/>
                  </a:lnTo>
                  <a:lnTo>
                    <a:pt x="226" y="33"/>
                  </a:lnTo>
                  <a:lnTo>
                    <a:pt x="229" y="31"/>
                  </a:lnTo>
                  <a:lnTo>
                    <a:pt x="231" y="28"/>
                  </a:lnTo>
                  <a:lnTo>
                    <a:pt x="232" y="24"/>
                  </a:lnTo>
                  <a:lnTo>
                    <a:pt x="233" y="21"/>
                  </a:lnTo>
                  <a:lnTo>
                    <a:pt x="234" y="18"/>
                  </a:lnTo>
                  <a:lnTo>
                    <a:pt x="233" y="15"/>
                  </a:lnTo>
                  <a:lnTo>
                    <a:pt x="232" y="10"/>
                  </a:lnTo>
                  <a:lnTo>
                    <a:pt x="231" y="8"/>
                  </a:lnTo>
                  <a:lnTo>
                    <a:pt x="229" y="5"/>
                  </a:lnTo>
                  <a:lnTo>
                    <a:pt x="226" y="3"/>
                  </a:lnTo>
                  <a:lnTo>
                    <a:pt x="223" y="2"/>
                  </a:lnTo>
                  <a:lnTo>
                    <a:pt x="219" y="1"/>
                  </a:lnTo>
                  <a:lnTo>
                    <a:pt x="2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241454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140</TotalTime>
  <Words>368</Words>
  <Application>Microsoft Macintosh PowerPoint</Application>
  <PresentationFormat>Widescreen</PresentationFormat>
  <Paragraphs>51</Paragraphs>
  <Slides>11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8" baseType="lpstr">
      <vt:lpstr>Arial</vt:lpstr>
      <vt:lpstr>Calibri</vt:lpstr>
      <vt:lpstr>Calibri Light</vt:lpstr>
      <vt:lpstr>Orkney</vt:lpstr>
      <vt:lpstr>Orkney Light</vt:lpstr>
      <vt:lpstr>Phosphate Solid</vt:lpstr>
      <vt:lpstr>Office Theme</vt:lpstr>
      <vt:lpstr>FAILURE</vt:lpstr>
      <vt:lpstr>PowerPoint Presentation</vt:lpstr>
      <vt:lpstr>How many times do you think Edison failed?</vt:lpstr>
      <vt:lpstr>​“Many of life's failures are people who didn't realize how close they were to success when they gave up."   - Thomas Edison</vt:lpstr>
      <vt:lpstr>How might we find ways to boost us up and keep going, when things get hard?</vt:lpstr>
      <vt:lpstr>How many times do you think Edison failed?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Anwell Tsai</dc:creator>
  <cp:lastModifiedBy>Anwell Tsai</cp:lastModifiedBy>
  <cp:revision>4</cp:revision>
  <dcterms:created xsi:type="dcterms:W3CDTF">2020-11-23T18:00:47Z</dcterms:created>
  <dcterms:modified xsi:type="dcterms:W3CDTF">2020-11-23T20:21:22Z</dcterms:modified>
</cp:coreProperties>
</file>