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965" r:id="rId2"/>
    <p:sldId id="966" r:id="rId3"/>
    <p:sldId id="271" r:id="rId4"/>
    <p:sldId id="967" r:id="rId5"/>
    <p:sldId id="968" r:id="rId6"/>
    <p:sldId id="9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07300"/>
    <a:srgbClr val="47B0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3"/>
    <p:restoredTop sz="81413"/>
  </p:normalViewPr>
  <p:slideViewPr>
    <p:cSldViewPr snapToGrid="0" snapToObjects="1">
      <p:cViewPr varScale="1">
        <p:scale>
          <a:sx n="97" d="100"/>
          <a:sy n="97" d="100"/>
        </p:scale>
        <p:origin x="1184" y="200"/>
      </p:cViewPr>
      <p:guideLst/>
    </p:cSldViewPr>
  </p:slideViewPr>
  <p:outlineViewPr>
    <p:cViewPr>
      <p:scale>
        <a:sx n="33" d="100"/>
        <a:sy n="33" d="100"/>
      </p:scale>
      <p:origin x="0" y="-10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7F210-97F5-D246-BAD0-68EF325E8198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4620D-214F-8E4E-A8EA-D442D636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0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3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5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Problem: </a:t>
            </a:r>
            <a:r>
              <a:rPr lang="en-US" b="0" dirty="0"/>
              <a:t>Sometimes, we jump into possible solutions, without considering what the real problem is. If we aren’t crystal clear on what the real problem is, our solutions will fail.</a:t>
            </a:r>
            <a:r>
              <a:rPr lang="en-US" b="1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Solution</a:t>
            </a:r>
            <a:r>
              <a:rPr lang="en-US" b="1" dirty="0"/>
              <a:t>: </a:t>
            </a:r>
            <a:r>
              <a:rPr lang="en-US" b="0" dirty="0"/>
              <a:t>How might we make sure we’re addressing the real problem?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Problem: </a:t>
            </a:r>
            <a:r>
              <a:rPr lang="en-US" b="0" dirty="0"/>
              <a:t>Sometimes, we jump into possible solutions, without considering what the real problem is. If we aren’t crystal clear on what the real problem is, our solutions will fail.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b="1" dirty="0"/>
              <a:t>Solution: </a:t>
            </a:r>
            <a:r>
              <a:rPr lang="en-US" b="0" dirty="0"/>
              <a:t>How might we make sure we’re addressing the real problem?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4620D-214F-8E4E-A8EA-D442D6363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0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9D6F5-C3A7-42A2-86ED-A4BB6579E1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8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2B3F-BBD8-5044-846B-C333509D1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CE7FB-17F4-C141-A9D8-0626E8B76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28BBB-F867-A34D-9C28-3353D389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1331-6BC7-2840-9DA0-50B0A36C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90DB-0921-A648-834E-27E972B9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F59A-9063-544D-B422-72AD3B7D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02823-83C2-3549-AF9E-3C2B82E6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1DC93-AA78-E54A-883C-DA39F082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C12EF-8141-2B45-AE46-018135A3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EF574-8B1D-9447-A7D9-DEF91397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B4E6F-5240-B645-BB07-0593A60E9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4092F3-21E0-704B-8DBB-52680738F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CC90F-A2B0-7244-A6D1-8FBA8446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93888-2A78-C340-A895-34A234D3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50F3-EB0A-6347-82E0-AF63F1EA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41" y="142509"/>
            <a:ext cx="10515600" cy="486886"/>
          </a:xfrm>
        </p:spPr>
        <p:txBody>
          <a:bodyPr>
            <a:noAutofit/>
          </a:bodyPr>
          <a:lstStyle>
            <a:lvl1pPr>
              <a:defRPr sz="1800" b="1" i="0">
                <a:solidFill>
                  <a:schemeClr val="bg1"/>
                </a:solidFill>
                <a:latin typeface="Orkney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Orkney" pitchFamily="2" charset="77"/>
              </a:defRPr>
            </a:lvl1pPr>
          </a:lstStyle>
          <a:p>
            <a:fld id="{219001E7-44B7-41BC-93FC-562CB9664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041" y="475119"/>
            <a:ext cx="8388927" cy="308552"/>
          </a:xfrm>
        </p:spPr>
        <p:txBody>
          <a:bodyPr anchor="ctr">
            <a:noAutofit/>
          </a:bodyPr>
          <a:lstStyle>
            <a:lvl1pPr marL="0" indent="0">
              <a:buNone/>
              <a:defRPr sz="1000" b="1" i="0">
                <a:solidFill>
                  <a:schemeClr val="bg1"/>
                </a:solidFill>
                <a:latin typeface="Orkney" pitchFamily="2" charset="77"/>
              </a:defRPr>
            </a:lvl1pPr>
          </a:lstStyle>
          <a:p>
            <a:pPr lvl="0"/>
            <a:r>
              <a:rPr lang="en-US" dirty="0"/>
              <a:t>Insert  Your Great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60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459E-2586-674A-86FF-87CB13D8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7716-EE7D-6445-9FC5-2F1337F21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AE98-E14A-9143-B601-80B7BFAE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C5E55-1FEE-704A-843E-D8B2BC3E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77B81-92E6-034C-960B-6C947710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6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9224-42A4-AB40-B0C6-F7E9ABC5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9A357-1AD8-D447-AEA8-67641534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6CC0F-2177-2C4A-A1B1-12D8E262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0E91B-3CBF-EE43-ACDD-8F98F9F2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C2801-C20E-2F43-ADEF-D17521C5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A3D6-F0B2-5242-81DC-1F15E9D6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2FFD-921B-8348-9C60-99C2530AC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5D824-6327-434A-97D8-817EBD275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71681-A5CC-8F4E-AA19-F98993BC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5FA91-5732-B248-AD10-6E378784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6C478-2FE7-2646-8AC6-C45F263F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1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A69F-1797-5644-AF09-FA453EE8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3CA2A-C9D4-9C4A-A2D8-811784414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0F1B4-349D-E942-ACBA-8C160937C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6C694-8B3C-FE49-8D03-243228133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6C4D9-1B46-9E4B-9E3A-FDDFF994B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97841-FCF7-D441-B462-9DE547D1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B4D3A-8F06-104E-9A03-3D91D0A5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2D7F3-8236-0F43-B531-6AEDADF2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8285-B40B-FB4C-91F9-23DF4898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50941-DA44-1649-AB94-30E1E825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41BBF-1649-8449-AD8D-F7D8229F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60FC6-09AE-5B47-8286-0117D218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795E4-4854-9345-B5A2-C24FBA9D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C12CD-F808-2741-BB8B-8969B313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CC8CD-ABF9-544C-A4E7-EE2C2E73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BBD3-E749-644D-A3BB-662C66B5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10F1-7181-AE4B-AB2B-4C351B4A2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3F5C9-506B-C543-813D-0FF31648C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DB79D-21F5-EE4F-B5B0-4632CA41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E08F5-6F5B-3C46-9A8D-B3A9BEF8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86523-BA68-1643-8F65-6B26D69B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13BC-4CBE-4146-815F-C59DE077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9B66B-FC11-FA4B-A8C9-0495B4044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1879-287D-204E-B17B-934A6878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B3031-CC59-334F-B984-C671EB09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B7C09-315E-E545-97F7-A15D9B76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D6DD6-A0A7-ED48-8C2A-292DF177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8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D5A9F-E499-9C48-BF04-90FABC95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2FD48-CDD4-D742-8794-C95D7E1D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31649-7E20-E24B-B125-155FA0535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B93D-D548-844E-8E7C-BEDD96014861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34BE-18E5-E644-9DD3-B443A5438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B7CEA-C6A9-B34B-9F8C-460959B9E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DCCC5-0CFA-DD4A-A113-B7DB0A6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C876C9F3-5E44-4B4B-A67E-95750C90C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DB874-1739-6B44-B598-1279099B9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535729"/>
            <a:ext cx="7779609" cy="2054383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HARDEST PROBLEMS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BE92A-DC7C-2645-86A6-B441DFCF6EF4}"/>
              </a:ext>
            </a:extLst>
          </p:cNvPr>
          <p:cNvSpPr>
            <a:spLocks noChangeAspect="1"/>
          </p:cNvSpPr>
          <p:nvPr/>
        </p:nvSpPr>
        <p:spPr>
          <a:xfrm>
            <a:off x="2298700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69BBC-0B34-3449-BBB8-C781DD912E97}"/>
              </a:ext>
            </a:extLst>
          </p:cNvPr>
          <p:cNvSpPr>
            <a:spLocks noChangeAspect="1"/>
          </p:cNvSpPr>
          <p:nvPr/>
        </p:nvSpPr>
        <p:spPr>
          <a:xfrm>
            <a:off x="2298700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84B71-D219-F24B-A02F-FA55AACFDAAD}"/>
              </a:ext>
            </a:extLst>
          </p:cNvPr>
          <p:cNvSpPr>
            <a:spLocks noChangeAspect="1"/>
          </p:cNvSpPr>
          <p:nvPr/>
        </p:nvSpPr>
        <p:spPr>
          <a:xfrm>
            <a:off x="2298700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A984E-10A4-9444-B801-214B751411DF}"/>
              </a:ext>
            </a:extLst>
          </p:cNvPr>
          <p:cNvSpPr>
            <a:spLocks noChangeAspect="1"/>
          </p:cNvSpPr>
          <p:nvPr/>
        </p:nvSpPr>
        <p:spPr>
          <a:xfrm>
            <a:off x="2298700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002C3-B409-7740-8BC2-F4A3980172D7}"/>
              </a:ext>
            </a:extLst>
          </p:cNvPr>
          <p:cNvSpPr>
            <a:spLocks noChangeAspect="1"/>
          </p:cNvSpPr>
          <p:nvPr/>
        </p:nvSpPr>
        <p:spPr>
          <a:xfrm>
            <a:off x="2298700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FB4F19-A636-AA48-8945-D99C6FF0F55C}"/>
              </a:ext>
            </a:extLst>
          </p:cNvPr>
          <p:cNvSpPr>
            <a:spLocks noChangeAspect="1"/>
          </p:cNvSpPr>
          <p:nvPr/>
        </p:nvSpPr>
        <p:spPr>
          <a:xfrm>
            <a:off x="2957727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2C59F5-8571-5849-B38E-FD4959C6FCC6}"/>
              </a:ext>
            </a:extLst>
          </p:cNvPr>
          <p:cNvSpPr>
            <a:spLocks noChangeAspect="1"/>
          </p:cNvSpPr>
          <p:nvPr/>
        </p:nvSpPr>
        <p:spPr>
          <a:xfrm>
            <a:off x="2957727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0C1B77-2578-444E-84DD-75FFB636B210}"/>
              </a:ext>
            </a:extLst>
          </p:cNvPr>
          <p:cNvSpPr>
            <a:spLocks noChangeAspect="1"/>
          </p:cNvSpPr>
          <p:nvPr/>
        </p:nvSpPr>
        <p:spPr>
          <a:xfrm>
            <a:off x="2957727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0B467-E0F6-B948-8570-B9B63A60CE0D}"/>
              </a:ext>
            </a:extLst>
          </p:cNvPr>
          <p:cNvSpPr>
            <a:spLocks noChangeAspect="1"/>
          </p:cNvSpPr>
          <p:nvPr/>
        </p:nvSpPr>
        <p:spPr>
          <a:xfrm>
            <a:off x="2957727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5BCC8-5F3F-0C43-AA60-DFA777750E6D}"/>
              </a:ext>
            </a:extLst>
          </p:cNvPr>
          <p:cNvSpPr>
            <a:spLocks noChangeAspect="1"/>
          </p:cNvSpPr>
          <p:nvPr/>
        </p:nvSpPr>
        <p:spPr>
          <a:xfrm>
            <a:off x="2957727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26DF3A-C6B8-654D-97CE-9234F3F78F99}"/>
              </a:ext>
            </a:extLst>
          </p:cNvPr>
          <p:cNvSpPr>
            <a:spLocks noChangeAspect="1"/>
          </p:cNvSpPr>
          <p:nvPr/>
        </p:nvSpPr>
        <p:spPr>
          <a:xfrm>
            <a:off x="3616754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15C82F-7143-3A4F-BE1E-7B1AC63E00DE}"/>
              </a:ext>
            </a:extLst>
          </p:cNvPr>
          <p:cNvSpPr>
            <a:spLocks noChangeAspect="1"/>
          </p:cNvSpPr>
          <p:nvPr/>
        </p:nvSpPr>
        <p:spPr>
          <a:xfrm>
            <a:off x="3616754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9BDEF4-F5D9-D44E-A2F9-27C3472AB9F1}"/>
              </a:ext>
            </a:extLst>
          </p:cNvPr>
          <p:cNvSpPr>
            <a:spLocks noChangeAspect="1"/>
          </p:cNvSpPr>
          <p:nvPr/>
        </p:nvSpPr>
        <p:spPr>
          <a:xfrm>
            <a:off x="3616754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C48DD-2921-994F-843B-73664200F9A4}"/>
              </a:ext>
            </a:extLst>
          </p:cNvPr>
          <p:cNvSpPr>
            <a:spLocks noChangeAspect="1"/>
          </p:cNvSpPr>
          <p:nvPr/>
        </p:nvSpPr>
        <p:spPr>
          <a:xfrm>
            <a:off x="3616754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CFB96B-BD76-0445-A0DC-BD95D3157FA1}"/>
              </a:ext>
            </a:extLst>
          </p:cNvPr>
          <p:cNvSpPr>
            <a:spLocks noChangeAspect="1"/>
          </p:cNvSpPr>
          <p:nvPr/>
        </p:nvSpPr>
        <p:spPr>
          <a:xfrm>
            <a:off x="3616754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568F3F-064E-274F-BBD3-72F467468744}"/>
              </a:ext>
            </a:extLst>
          </p:cNvPr>
          <p:cNvSpPr>
            <a:spLocks noChangeAspect="1"/>
          </p:cNvSpPr>
          <p:nvPr/>
        </p:nvSpPr>
        <p:spPr>
          <a:xfrm>
            <a:off x="4275781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EC0F2-357E-4D46-923A-7ABC45309138}"/>
              </a:ext>
            </a:extLst>
          </p:cNvPr>
          <p:cNvSpPr>
            <a:spLocks noChangeAspect="1"/>
          </p:cNvSpPr>
          <p:nvPr/>
        </p:nvSpPr>
        <p:spPr>
          <a:xfrm>
            <a:off x="4275781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1D01EB-0A0F-FE47-B219-73193AA4E9D5}"/>
              </a:ext>
            </a:extLst>
          </p:cNvPr>
          <p:cNvSpPr>
            <a:spLocks noChangeAspect="1"/>
          </p:cNvSpPr>
          <p:nvPr/>
        </p:nvSpPr>
        <p:spPr>
          <a:xfrm>
            <a:off x="4275781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472129-5B6F-2D4B-8827-89366CA5207A}"/>
              </a:ext>
            </a:extLst>
          </p:cNvPr>
          <p:cNvSpPr>
            <a:spLocks noChangeAspect="1"/>
          </p:cNvSpPr>
          <p:nvPr/>
        </p:nvSpPr>
        <p:spPr>
          <a:xfrm>
            <a:off x="4275781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4B71AA-1EE2-7349-B1CF-D90BB547747A}"/>
              </a:ext>
            </a:extLst>
          </p:cNvPr>
          <p:cNvSpPr>
            <a:spLocks noChangeAspect="1"/>
          </p:cNvSpPr>
          <p:nvPr/>
        </p:nvSpPr>
        <p:spPr>
          <a:xfrm>
            <a:off x="4275781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45167C-385D-0E4C-A1AF-F8264E515AC2}"/>
              </a:ext>
            </a:extLst>
          </p:cNvPr>
          <p:cNvSpPr>
            <a:spLocks noChangeAspect="1"/>
          </p:cNvSpPr>
          <p:nvPr/>
        </p:nvSpPr>
        <p:spPr>
          <a:xfrm>
            <a:off x="4910094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E78D04-87C0-624F-923E-C3FC29C05E09}"/>
              </a:ext>
            </a:extLst>
          </p:cNvPr>
          <p:cNvSpPr>
            <a:spLocks noChangeAspect="1"/>
          </p:cNvSpPr>
          <p:nvPr/>
        </p:nvSpPr>
        <p:spPr>
          <a:xfrm>
            <a:off x="4910094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B581AF-905E-1F4A-BA7D-926079880B11}"/>
              </a:ext>
            </a:extLst>
          </p:cNvPr>
          <p:cNvSpPr>
            <a:spLocks noChangeAspect="1"/>
          </p:cNvSpPr>
          <p:nvPr/>
        </p:nvSpPr>
        <p:spPr>
          <a:xfrm>
            <a:off x="4910094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4EE821-64A7-3A4C-8EEF-117E79A58E41}"/>
              </a:ext>
            </a:extLst>
          </p:cNvPr>
          <p:cNvSpPr>
            <a:spLocks noChangeAspect="1"/>
          </p:cNvSpPr>
          <p:nvPr/>
        </p:nvSpPr>
        <p:spPr>
          <a:xfrm>
            <a:off x="4910094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74E499-6154-A94B-8B99-7931BDD62E55}"/>
              </a:ext>
            </a:extLst>
          </p:cNvPr>
          <p:cNvSpPr>
            <a:spLocks noChangeAspect="1"/>
          </p:cNvSpPr>
          <p:nvPr/>
        </p:nvSpPr>
        <p:spPr>
          <a:xfrm>
            <a:off x="4910094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364960-5BBC-434B-878C-20637170B86B}"/>
              </a:ext>
            </a:extLst>
          </p:cNvPr>
          <p:cNvSpPr>
            <a:spLocks noChangeAspect="1"/>
          </p:cNvSpPr>
          <p:nvPr/>
        </p:nvSpPr>
        <p:spPr>
          <a:xfrm>
            <a:off x="5569121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7137CD-A102-5D44-88D9-FDB502ACB9FF}"/>
              </a:ext>
            </a:extLst>
          </p:cNvPr>
          <p:cNvSpPr>
            <a:spLocks noChangeAspect="1"/>
          </p:cNvSpPr>
          <p:nvPr/>
        </p:nvSpPr>
        <p:spPr>
          <a:xfrm>
            <a:off x="5569121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C4487B-E009-6F46-836E-DC6762E93084}"/>
              </a:ext>
            </a:extLst>
          </p:cNvPr>
          <p:cNvSpPr>
            <a:spLocks noChangeAspect="1"/>
          </p:cNvSpPr>
          <p:nvPr/>
        </p:nvSpPr>
        <p:spPr>
          <a:xfrm>
            <a:off x="5569121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4E9944-D6CB-1E4C-8F39-F6B33FBDE3EE}"/>
              </a:ext>
            </a:extLst>
          </p:cNvPr>
          <p:cNvSpPr>
            <a:spLocks noChangeAspect="1"/>
          </p:cNvSpPr>
          <p:nvPr/>
        </p:nvSpPr>
        <p:spPr>
          <a:xfrm>
            <a:off x="5569121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D5EB01-1DD1-F04F-9111-D706485CEE7C}"/>
              </a:ext>
            </a:extLst>
          </p:cNvPr>
          <p:cNvSpPr>
            <a:spLocks noChangeAspect="1"/>
          </p:cNvSpPr>
          <p:nvPr/>
        </p:nvSpPr>
        <p:spPr>
          <a:xfrm>
            <a:off x="5569121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12D2CF-0953-6342-96F6-3982973963B7}"/>
              </a:ext>
            </a:extLst>
          </p:cNvPr>
          <p:cNvSpPr>
            <a:spLocks noChangeAspect="1"/>
          </p:cNvSpPr>
          <p:nvPr/>
        </p:nvSpPr>
        <p:spPr>
          <a:xfrm>
            <a:off x="6228148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D759EF-95BC-A249-AAFD-3C7E514DD3B7}"/>
              </a:ext>
            </a:extLst>
          </p:cNvPr>
          <p:cNvSpPr>
            <a:spLocks noChangeAspect="1"/>
          </p:cNvSpPr>
          <p:nvPr/>
        </p:nvSpPr>
        <p:spPr>
          <a:xfrm>
            <a:off x="6228148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BA9922-259D-AF4F-A670-2916E304D739}"/>
              </a:ext>
            </a:extLst>
          </p:cNvPr>
          <p:cNvSpPr>
            <a:spLocks noChangeAspect="1"/>
          </p:cNvSpPr>
          <p:nvPr/>
        </p:nvSpPr>
        <p:spPr>
          <a:xfrm>
            <a:off x="6228148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234D9E-CE87-324B-B550-B9ADBB75F72B}"/>
              </a:ext>
            </a:extLst>
          </p:cNvPr>
          <p:cNvSpPr>
            <a:spLocks noChangeAspect="1"/>
          </p:cNvSpPr>
          <p:nvPr/>
        </p:nvSpPr>
        <p:spPr>
          <a:xfrm>
            <a:off x="6228148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6A442A-B911-E443-AE43-B76BF7FDECB8}"/>
              </a:ext>
            </a:extLst>
          </p:cNvPr>
          <p:cNvSpPr>
            <a:spLocks noChangeAspect="1"/>
          </p:cNvSpPr>
          <p:nvPr/>
        </p:nvSpPr>
        <p:spPr>
          <a:xfrm>
            <a:off x="6228148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F4BC38-6B08-624B-A4CF-BC4B701B17E3}"/>
              </a:ext>
            </a:extLst>
          </p:cNvPr>
          <p:cNvSpPr>
            <a:spLocks noChangeAspect="1"/>
          </p:cNvSpPr>
          <p:nvPr/>
        </p:nvSpPr>
        <p:spPr>
          <a:xfrm>
            <a:off x="6887175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54CB5F-55A3-5F41-9004-BEC0E1B47237}"/>
              </a:ext>
            </a:extLst>
          </p:cNvPr>
          <p:cNvSpPr>
            <a:spLocks noChangeAspect="1"/>
          </p:cNvSpPr>
          <p:nvPr/>
        </p:nvSpPr>
        <p:spPr>
          <a:xfrm>
            <a:off x="6887175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9B6BCE-19BE-A441-AA85-7FAB279F7B00}"/>
              </a:ext>
            </a:extLst>
          </p:cNvPr>
          <p:cNvSpPr>
            <a:spLocks noChangeAspect="1"/>
          </p:cNvSpPr>
          <p:nvPr/>
        </p:nvSpPr>
        <p:spPr>
          <a:xfrm>
            <a:off x="6887175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8FEB82-84FB-7E47-9DED-959AF5EA3195}"/>
              </a:ext>
            </a:extLst>
          </p:cNvPr>
          <p:cNvSpPr>
            <a:spLocks noChangeAspect="1"/>
          </p:cNvSpPr>
          <p:nvPr/>
        </p:nvSpPr>
        <p:spPr>
          <a:xfrm>
            <a:off x="6887175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E5A907-FF2D-C746-A8B3-703194DC3422}"/>
              </a:ext>
            </a:extLst>
          </p:cNvPr>
          <p:cNvSpPr>
            <a:spLocks noChangeAspect="1"/>
          </p:cNvSpPr>
          <p:nvPr/>
        </p:nvSpPr>
        <p:spPr>
          <a:xfrm>
            <a:off x="6887175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174854-1A6A-F34E-9ADC-9611B00B6C99}"/>
              </a:ext>
            </a:extLst>
          </p:cNvPr>
          <p:cNvSpPr>
            <a:spLocks noChangeAspect="1"/>
          </p:cNvSpPr>
          <p:nvPr/>
        </p:nvSpPr>
        <p:spPr>
          <a:xfrm>
            <a:off x="7505014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44673D-3566-6246-A57F-2685B4F541E9}"/>
              </a:ext>
            </a:extLst>
          </p:cNvPr>
          <p:cNvSpPr>
            <a:spLocks noChangeAspect="1"/>
          </p:cNvSpPr>
          <p:nvPr/>
        </p:nvSpPr>
        <p:spPr>
          <a:xfrm>
            <a:off x="7505014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B20A4D-FEA2-8D47-AE13-A98D74DE93BA}"/>
              </a:ext>
            </a:extLst>
          </p:cNvPr>
          <p:cNvSpPr>
            <a:spLocks noChangeAspect="1"/>
          </p:cNvSpPr>
          <p:nvPr/>
        </p:nvSpPr>
        <p:spPr>
          <a:xfrm>
            <a:off x="7505014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C2E1C1-FD9A-1A4F-8B1E-5B55B5DD3A69}"/>
              </a:ext>
            </a:extLst>
          </p:cNvPr>
          <p:cNvSpPr>
            <a:spLocks noChangeAspect="1"/>
          </p:cNvSpPr>
          <p:nvPr/>
        </p:nvSpPr>
        <p:spPr>
          <a:xfrm>
            <a:off x="7505014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B3A09C-3A87-D248-9D18-5101635AFC3D}"/>
              </a:ext>
            </a:extLst>
          </p:cNvPr>
          <p:cNvSpPr>
            <a:spLocks noChangeAspect="1"/>
          </p:cNvSpPr>
          <p:nvPr/>
        </p:nvSpPr>
        <p:spPr>
          <a:xfrm>
            <a:off x="7505014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B02D7F-5770-4446-9F18-088EC7A2940C}"/>
              </a:ext>
            </a:extLst>
          </p:cNvPr>
          <p:cNvSpPr>
            <a:spLocks noChangeAspect="1"/>
          </p:cNvSpPr>
          <p:nvPr/>
        </p:nvSpPr>
        <p:spPr>
          <a:xfrm>
            <a:off x="8164041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3AA71F-3EC1-4144-91E8-E366D5689A76}"/>
              </a:ext>
            </a:extLst>
          </p:cNvPr>
          <p:cNvSpPr>
            <a:spLocks noChangeAspect="1"/>
          </p:cNvSpPr>
          <p:nvPr/>
        </p:nvSpPr>
        <p:spPr>
          <a:xfrm>
            <a:off x="8164041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C41F4D-6960-C84E-A39E-7F2138A6A14C}"/>
              </a:ext>
            </a:extLst>
          </p:cNvPr>
          <p:cNvSpPr>
            <a:spLocks noChangeAspect="1"/>
          </p:cNvSpPr>
          <p:nvPr/>
        </p:nvSpPr>
        <p:spPr>
          <a:xfrm>
            <a:off x="8164041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35E08D-3148-D94B-A93C-D0C794639A28}"/>
              </a:ext>
            </a:extLst>
          </p:cNvPr>
          <p:cNvSpPr>
            <a:spLocks noChangeAspect="1"/>
          </p:cNvSpPr>
          <p:nvPr/>
        </p:nvSpPr>
        <p:spPr>
          <a:xfrm>
            <a:off x="8164041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18554C-A10F-AB40-9759-220B8D2A29E3}"/>
              </a:ext>
            </a:extLst>
          </p:cNvPr>
          <p:cNvSpPr>
            <a:spLocks noChangeAspect="1"/>
          </p:cNvSpPr>
          <p:nvPr/>
        </p:nvSpPr>
        <p:spPr>
          <a:xfrm>
            <a:off x="8164041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D29DA6A-66F4-5C49-9E65-7DC02C89DF52}"/>
              </a:ext>
            </a:extLst>
          </p:cNvPr>
          <p:cNvSpPr>
            <a:spLocks noChangeAspect="1"/>
          </p:cNvSpPr>
          <p:nvPr/>
        </p:nvSpPr>
        <p:spPr>
          <a:xfrm>
            <a:off x="8823068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680F33-742A-0C40-A0C8-1E2FCF9D7CB6}"/>
              </a:ext>
            </a:extLst>
          </p:cNvPr>
          <p:cNvSpPr>
            <a:spLocks noChangeAspect="1"/>
          </p:cNvSpPr>
          <p:nvPr/>
        </p:nvSpPr>
        <p:spPr>
          <a:xfrm>
            <a:off x="8823068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3B2E27F-F090-7A4E-8D97-D809EAF2D394}"/>
              </a:ext>
            </a:extLst>
          </p:cNvPr>
          <p:cNvSpPr>
            <a:spLocks noChangeAspect="1"/>
          </p:cNvSpPr>
          <p:nvPr/>
        </p:nvSpPr>
        <p:spPr>
          <a:xfrm>
            <a:off x="8823068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1E23723-14A8-974F-8005-F0207CAF74C7}"/>
              </a:ext>
            </a:extLst>
          </p:cNvPr>
          <p:cNvSpPr>
            <a:spLocks noChangeAspect="1"/>
          </p:cNvSpPr>
          <p:nvPr/>
        </p:nvSpPr>
        <p:spPr>
          <a:xfrm>
            <a:off x="8823068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ABFCC1-C04F-BF40-A699-5AFFCF5BF18F}"/>
              </a:ext>
            </a:extLst>
          </p:cNvPr>
          <p:cNvSpPr>
            <a:spLocks noChangeAspect="1"/>
          </p:cNvSpPr>
          <p:nvPr/>
        </p:nvSpPr>
        <p:spPr>
          <a:xfrm>
            <a:off x="8823068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077ADAF-0E41-A146-A23A-7B835475E797}"/>
              </a:ext>
            </a:extLst>
          </p:cNvPr>
          <p:cNvSpPr>
            <a:spLocks noChangeAspect="1"/>
          </p:cNvSpPr>
          <p:nvPr/>
        </p:nvSpPr>
        <p:spPr>
          <a:xfrm>
            <a:off x="9482095" y="3578997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80CFF01-ED02-3F44-B6EA-0118411981D3}"/>
              </a:ext>
            </a:extLst>
          </p:cNvPr>
          <p:cNvSpPr>
            <a:spLocks noChangeAspect="1"/>
          </p:cNvSpPr>
          <p:nvPr/>
        </p:nvSpPr>
        <p:spPr>
          <a:xfrm>
            <a:off x="9482095" y="4126814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407D32-9961-0D44-9C29-0CAB636DC13E}"/>
              </a:ext>
            </a:extLst>
          </p:cNvPr>
          <p:cNvSpPr>
            <a:spLocks noChangeAspect="1"/>
          </p:cNvSpPr>
          <p:nvPr/>
        </p:nvSpPr>
        <p:spPr>
          <a:xfrm>
            <a:off x="9482095" y="4674631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02B22A-C1EC-7A48-AEB6-7427345DAC7F}"/>
              </a:ext>
            </a:extLst>
          </p:cNvPr>
          <p:cNvSpPr>
            <a:spLocks noChangeAspect="1"/>
          </p:cNvSpPr>
          <p:nvPr/>
        </p:nvSpPr>
        <p:spPr>
          <a:xfrm>
            <a:off x="9482095" y="5222448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2FCBDBF-612B-A949-9483-ECAA0A5A3FB1}"/>
              </a:ext>
            </a:extLst>
          </p:cNvPr>
          <p:cNvSpPr>
            <a:spLocks noChangeAspect="1"/>
          </p:cNvSpPr>
          <p:nvPr/>
        </p:nvSpPr>
        <p:spPr>
          <a:xfrm>
            <a:off x="9482095" y="5816664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CC45C0-FB29-EA49-A42D-3926B7BE0D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4D665-2423-D544-8EF3-3E0EE562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01E7-44B7-41BC-93FC-562CB9664D4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880794-E0BF-D34A-A405-74416F2A1D77}"/>
              </a:ext>
            </a:extLst>
          </p:cNvPr>
          <p:cNvSpPr txBox="1">
            <a:spLocks/>
          </p:cNvSpPr>
          <p:nvPr/>
        </p:nvSpPr>
        <p:spPr>
          <a:xfrm>
            <a:off x="649224" y="393192"/>
            <a:ext cx="6179820" cy="787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4000" b="0" dirty="0">
                <a:latin typeface="Orkney Light" pitchFamily="2" charset="77"/>
              </a:rPr>
              <a:t>How it works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C1A629-261A-3D4E-AD47-C447A313B1CD}"/>
              </a:ext>
            </a:extLst>
          </p:cNvPr>
          <p:cNvSpPr>
            <a:spLocks/>
          </p:cNvSpPr>
          <p:nvPr/>
        </p:nvSpPr>
        <p:spPr>
          <a:xfrm>
            <a:off x="1071111" y="2131825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EA97A-E5F2-3F46-845C-ADD5FE88A410}"/>
              </a:ext>
            </a:extLst>
          </p:cNvPr>
          <p:cNvSpPr txBox="1"/>
          <p:nvPr/>
        </p:nvSpPr>
        <p:spPr>
          <a:xfrm>
            <a:off x="1771756" y="2468880"/>
            <a:ext cx="149432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1. Choose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0AF64-1630-A145-B2B3-144935F93284}"/>
              </a:ext>
            </a:extLst>
          </p:cNvPr>
          <p:cNvSpPr txBox="1"/>
          <p:nvPr/>
        </p:nvSpPr>
        <p:spPr>
          <a:xfrm>
            <a:off x="1552913" y="3017520"/>
            <a:ext cx="2231136" cy="26084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Build tension and release by  showing a series of slides.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Use just the explainer slide at the end.</a:t>
            </a:r>
          </a:p>
          <a:p>
            <a:pPr>
              <a:lnSpc>
                <a:spcPct val="150000"/>
              </a:lnSpc>
            </a:pPr>
            <a:endParaRPr lang="en-GB" sz="1200" dirty="0">
              <a:solidFill>
                <a:schemeClr val="bg1"/>
              </a:solidFill>
              <a:latin typeface="Orkney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00E7A8-6CA0-B741-B6F8-816BF83E473D}"/>
              </a:ext>
            </a:extLst>
          </p:cNvPr>
          <p:cNvSpPr/>
          <p:nvPr/>
        </p:nvSpPr>
        <p:spPr>
          <a:xfrm>
            <a:off x="4663057" y="2131827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80757-EDEF-8A45-9924-820E7BA5F0F2}"/>
              </a:ext>
            </a:extLst>
          </p:cNvPr>
          <p:cNvSpPr txBox="1"/>
          <p:nvPr/>
        </p:nvSpPr>
        <p:spPr>
          <a:xfrm>
            <a:off x="4738527" y="2468880"/>
            <a:ext cx="274466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2. Check the notes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C21CA5-B5A7-E743-A413-AFDF591708B5}"/>
              </a:ext>
            </a:extLst>
          </p:cNvPr>
          <p:cNvSpPr txBox="1"/>
          <p:nvPr/>
        </p:nvSpPr>
        <p:spPr>
          <a:xfrm>
            <a:off x="5144859" y="3017520"/>
            <a:ext cx="1929384" cy="1358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Check your notes sections for tips on how to start your meeting with a bang.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A24424-251A-B549-AD02-F1A481A9D6A8}"/>
              </a:ext>
            </a:extLst>
          </p:cNvPr>
          <p:cNvSpPr/>
          <p:nvPr/>
        </p:nvSpPr>
        <p:spPr>
          <a:xfrm>
            <a:off x="8255003" y="2131827"/>
            <a:ext cx="2926080" cy="3931920"/>
          </a:xfrm>
          <a:prstGeom prst="rect">
            <a:avLst/>
          </a:prstGeom>
          <a:noFill/>
          <a:ln w="9525">
            <a:solidFill>
              <a:srgbClr val="14B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rkney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24C83E-AC23-C945-A320-462FB8B865A5}"/>
              </a:ext>
            </a:extLst>
          </p:cNvPr>
          <p:cNvSpPr txBox="1"/>
          <p:nvPr/>
        </p:nvSpPr>
        <p:spPr>
          <a:xfrm>
            <a:off x="8468333" y="2468880"/>
            <a:ext cx="246894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FF6C00"/>
                </a:solidFill>
                <a:latin typeface="Orkney" pitchFamily="2" charset="77"/>
              </a:rPr>
              <a:t>3. Copy &amp; Share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F8BCE-2530-0B46-97B4-B5933F691680}"/>
              </a:ext>
            </a:extLst>
          </p:cNvPr>
          <p:cNvSpPr txBox="1"/>
          <p:nvPr/>
        </p:nvSpPr>
        <p:spPr>
          <a:xfrm>
            <a:off x="8736805" y="3017520"/>
            <a:ext cx="2231136" cy="29738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Copy the slide and paste it into your deck.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You may share this guide with others, print, and email copies,.</a:t>
            </a:r>
          </a:p>
          <a:p>
            <a:pPr>
              <a:lnSpc>
                <a:spcPct val="150000"/>
              </a:lnSpc>
            </a:pPr>
            <a:endParaRPr lang="en-GB" sz="1400" dirty="0">
              <a:solidFill>
                <a:schemeClr val="bg1"/>
              </a:solidFill>
              <a:latin typeface="Orkney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Orkney" pitchFamily="2" charset="77"/>
              </a:rPr>
              <a:t>You can’t alter this guide or charge for it.</a:t>
            </a:r>
          </a:p>
        </p:txBody>
      </p:sp>
    </p:spTree>
    <p:extLst>
      <p:ext uri="{BB962C8B-B14F-4D97-AF65-F5344CB8AC3E}">
        <p14:creationId xmlns:p14="http://schemas.microsoft.com/office/powerpoint/2010/main" val="8220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4" grpId="0" animBg="1"/>
      <p:bldP spid="15" grpId="0"/>
      <p:bldP spid="16" grpId="0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C876C9F3-5E44-4B4B-A67E-95750C90C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DB874-1739-6B44-B598-1279099B9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123" y="535729"/>
            <a:ext cx="9077753" cy="2449052"/>
          </a:xfrm>
        </p:spPr>
        <p:txBody>
          <a:bodyPr>
            <a:normAutofit fontScale="77500" lnSpcReduction="20000"/>
          </a:bodyPr>
          <a:lstStyle/>
          <a:p>
            <a:r>
              <a:rPr lang="en-US" sz="5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​"If I had an hour to solve a problem, I'd spend 55 minutes thinking about the problem and 5 minutes thinking about solutions."</a:t>
            </a:r>
          </a:p>
          <a:p>
            <a:pPr algn="r"/>
            <a:r>
              <a:rPr lang="en-US" sz="5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- Einstein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BE92A-DC7C-2645-86A6-B441DFCF6EF4}"/>
              </a:ext>
            </a:extLst>
          </p:cNvPr>
          <p:cNvSpPr>
            <a:spLocks noChangeAspect="1"/>
          </p:cNvSpPr>
          <p:nvPr/>
        </p:nvSpPr>
        <p:spPr>
          <a:xfrm>
            <a:off x="2298700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69BBC-0B34-3449-BBB8-C781DD912E97}"/>
              </a:ext>
            </a:extLst>
          </p:cNvPr>
          <p:cNvSpPr>
            <a:spLocks noChangeAspect="1"/>
          </p:cNvSpPr>
          <p:nvPr/>
        </p:nvSpPr>
        <p:spPr>
          <a:xfrm>
            <a:off x="2298700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84B71-D219-F24B-A02F-FA55AACFDAAD}"/>
              </a:ext>
            </a:extLst>
          </p:cNvPr>
          <p:cNvSpPr>
            <a:spLocks noChangeAspect="1"/>
          </p:cNvSpPr>
          <p:nvPr/>
        </p:nvSpPr>
        <p:spPr>
          <a:xfrm>
            <a:off x="2298700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A984E-10A4-9444-B801-214B751411DF}"/>
              </a:ext>
            </a:extLst>
          </p:cNvPr>
          <p:cNvSpPr>
            <a:spLocks noChangeAspect="1"/>
          </p:cNvSpPr>
          <p:nvPr/>
        </p:nvSpPr>
        <p:spPr>
          <a:xfrm>
            <a:off x="2298700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002C3-B409-7740-8BC2-F4A3980172D7}"/>
              </a:ext>
            </a:extLst>
          </p:cNvPr>
          <p:cNvSpPr>
            <a:spLocks noChangeAspect="1"/>
          </p:cNvSpPr>
          <p:nvPr/>
        </p:nvSpPr>
        <p:spPr>
          <a:xfrm>
            <a:off x="2298700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FB4F19-A636-AA48-8945-D99C6FF0F55C}"/>
              </a:ext>
            </a:extLst>
          </p:cNvPr>
          <p:cNvSpPr>
            <a:spLocks noChangeAspect="1"/>
          </p:cNvSpPr>
          <p:nvPr/>
        </p:nvSpPr>
        <p:spPr>
          <a:xfrm>
            <a:off x="2957727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2C59F5-8571-5849-B38E-FD4959C6FCC6}"/>
              </a:ext>
            </a:extLst>
          </p:cNvPr>
          <p:cNvSpPr>
            <a:spLocks noChangeAspect="1"/>
          </p:cNvSpPr>
          <p:nvPr/>
        </p:nvSpPr>
        <p:spPr>
          <a:xfrm>
            <a:off x="2957727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0C1B77-2578-444E-84DD-75FFB636B210}"/>
              </a:ext>
            </a:extLst>
          </p:cNvPr>
          <p:cNvSpPr>
            <a:spLocks noChangeAspect="1"/>
          </p:cNvSpPr>
          <p:nvPr/>
        </p:nvSpPr>
        <p:spPr>
          <a:xfrm>
            <a:off x="2957727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0B467-E0F6-B948-8570-B9B63A60CE0D}"/>
              </a:ext>
            </a:extLst>
          </p:cNvPr>
          <p:cNvSpPr>
            <a:spLocks noChangeAspect="1"/>
          </p:cNvSpPr>
          <p:nvPr/>
        </p:nvSpPr>
        <p:spPr>
          <a:xfrm>
            <a:off x="2957727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5BCC8-5F3F-0C43-AA60-DFA777750E6D}"/>
              </a:ext>
            </a:extLst>
          </p:cNvPr>
          <p:cNvSpPr>
            <a:spLocks noChangeAspect="1"/>
          </p:cNvSpPr>
          <p:nvPr/>
        </p:nvSpPr>
        <p:spPr>
          <a:xfrm>
            <a:off x="2957727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26DF3A-C6B8-654D-97CE-9234F3F78F99}"/>
              </a:ext>
            </a:extLst>
          </p:cNvPr>
          <p:cNvSpPr>
            <a:spLocks noChangeAspect="1"/>
          </p:cNvSpPr>
          <p:nvPr/>
        </p:nvSpPr>
        <p:spPr>
          <a:xfrm>
            <a:off x="3616754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15C82F-7143-3A4F-BE1E-7B1AC63E00DE}"/>
              </a:ext>
            </a:extLst>
          </p:cNvPr>
          <p:cNvSpPr>
            <a:spLocks noChangeAspect="1"/>
          </p:cNvSpPr>
          <p:nvPr/>
        </p:nvSpPr>
        <p:spPr>
          <a:xfrm>
            <a:off x="3616754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9BDEF4-F5D9-D44E-A2F9-27C3472AB9F1}"/>
              </a:ext>
            </a:extLst>
          </p:cNvPr>
          <p:cNvSpPr>
            <a:spLocks noChangeAspect="1"/>
          </p:cNvSpPr>
          <p:nvPr/>
        </p:nvSpPr>
        <p:spPr>
          <a:xfrm>
            <a:off x="3616754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C48DD-2921-994F-843B-73664200F9A4}"/>
              </a:ext>
            </a:extLst>
          </p:cNvPr>
          <p:cNvSpPr>
            <a:spLocks noChangeAspect="1"/>
          </p:cNvSpPr>
          <p:nvPr/>
        </p:nvSpPr>
        <p:spPr>
          <a:xfrm>
            <a:off x="3616754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CFB96B-BD76-0445-A0DC-BD95D3157FA1}"/>
              </a:ext>
            </a:extLst>
          </p:cNvPr>
          <p:cNvSpPr>
            <a:spLocks noChangeAspect="1"/>
          </p:cNvSpPr>
          <p:nvPr/>
        </p:nvSpPr>
        <p:spPr>
          <a:xfrm>
            <a:off x="3616754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568F3F-064E-274F-BBD3-72F467468744}"/>
              </a:ext>
            </a:extLst>
          </p:cNvPr>
          <p:cNvSpPr>
            <a:spLocks noChangeAspect="1"/>
          </p:cNvSpPr>
          <p:nvPr/>
        </p:nvSpPr>
        <p:spPr>
          <a:xfrm>
            <a:off x="4275781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EC0F2-357E-4D46-923A-7ABC45309138}"/>
              </a:ext>
            </a:extLst>
          </p:cNvPr>
          <p:cNvSpPr>
            <a:spLocks noChangeAspect="1"/>
          </p:cNvSpPr>
          <p:nvPr/>
        </p:nvSpPr>
        <p:spPr>
          <a:xfrm>
            <a:off x="4275781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1D01EB-0A0F-FE47-B219-73193AA4E9D5}"/>
              </a:ext>
            </a:extLst>
          </p:cNvPr>
          <p:cNvSpPr>
            <a:spLocks noChangeAspect="1"/>
          </p:cNvSpPr>
          <p:nvPr/>
        </p:nvSpPr>
        <p:spPr>
          <a:xfrm>
            <a:off x="4275781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472129-5B6F-2D4B-8827-89366CA5207A}"/>
              </a:ext>
            </a:extLst>
          </p:cNvPr>
          <p:cNvSpPr>
            <a:spLocks noChangeAspect="1"/>
          </p:cNvSpPr>
          <p:nvPr/>
        </p:nvSpPr>
        <p:spPr>
          <a:xfrm>
            <a:off x="4275781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4B71AA-1EE2-7349-B1CF-D90BB547747A}"/>
              </a:ext>
            </a:extLst>
          </p:cNvPr>
          <p:cNvSpPr>
            <a:spLocks noChangeAspect="1"/>
          </p:cNvSpPr>
          <p:nvPr/>
        </p:nvSpPr>
        <p:spPr>
          <a:xfrm>
            <a:off x="4275781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45167C-385D-0E4C-A1AF-F8264E515AC2}"/>
              </a:ext>
            </a:extLst>
          </p:cNvPr>
          <p:cNvSpPr>
            <a:spLocks noChangeAspect="1"/>
          </p:cNvSpPr>
          <p:nvPr/>
        </p:nvSpPr>
        <p:spPr>
          <a:xfrm>
            <a:off x="4910094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E78D04-87C0-624F-923E-C3FC29C05E09}"/>
              </a:ext>
            </a:extLst>
          </p:cNvPr>
          <p:cNvSpPr>
            <a:spLocks noChangeAspect="1"/>
          </p:cNvSpPr>
          <p:nvPr/>
        </p:nvSpPr>
        <p:spPr>
          <a:xfrm>
            <a:off x="4910094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B581AF-905E-1F4A-BA7D-926079880B11}"/>
              </a:ext>
            </a:extLst>
          </p:cNvPr>
          <p:cNvSpPr>
            <a:spLocks noChangeAspect="1"/>
          </p:cNvSpPr>
          <p:nvPr/>
        </p:nvSpPr>
        <p:spPr>
          <a:xfrm>
            <a:off x="4910094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4EE821-64A7-3A4C-8EEF-117E79A58E41}"/>
              </a:ext>
            </a:extLst>
          </p:cNvPr>
          <p:cNvSpPr>
            <a:spLocks noChangeAspect="1"/>
          </p:cNvSpPr>
          <p:nvPr/>
        </p:nvSpPr>
        <p:spPr>
          <a:xfrm>
            <a:off x="4910094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74E499-6154-A94B-8B99-7931BDD62E55}"/>
              </a:ext>
            </a:extLst>
          </p:cNvPr>
          <p:cNvSpPr>
            <a:spLocks noChangeAspect="1"/>
          </p:cNvSpPr>
          <p:nvPr/>
        </p:nvSpPr>
        <p:spPr>
          <a:xfrm>
            <a:off x="4910094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364960-5BBC-434B-878C-20637170B86B}"/>
              </a:ext>
            </a:extLst>
          </p:cNvPr>
          <p:cNvSpPr>
            <a:spLocks noChangeAspect="1"/>
          </p:cNvSpPr>
          <p:nvPr/>
        </p:nvSpPr>
        <p:spPr>
          <a:xfrm>
            <a:off x="5569121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7137CD-A102-5D44-88D9-FDB502ACB9FF}"/>
              </a:ext>
            </a:extLst>
          </p:cNvPr>
          <p:cNvSpPr>
            <a:spLocks noChangeAspect="1"/>
          </p:cNvSpPr>
          <p:nvPr/>
        </p:nvSpPr>
        <p:spPr>
          <a:xfrm>
            <a:off x="5569121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C4487B-E009-6F46-836E-DC6762E93084}"/>
              </a:ext>
            </a:extLst>
          </p:cNvPr>
          <p:cNvSpPr>
            <a:spLocks noChangeAspect="1"/>
          </p:cNvSpPr>
          <p:nvPr/>
        </p:nvSpPr>
        <p:spPr>
          <a:xfrm>
            <a:off x="5569121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4E9944-D6CB-1E4C-8F39-F6B33FBDE3EE}"/>
              </a:ext>
            </a:extLst>
          </p:cNvPr>
          <p:cNvSpPr>
            <a:spLocks noChangeAspect="1"/>
          </p:cNvSpPr>
          <p:nvPr/>
        </p:nvSpPr>
        <p:spPr>
          <a:xfrm>
            <a:off x="5569121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D5EB01-1DD1-F04F-9111-D706485CEE7C}"/>
              </a:ext>
            </a:extLst>
          </p:cNvPr>
          <p:cNvSpPr>
            <a:spLocks noChangeAspect="1"/>
          </p:cNvSpPr>
          <p:nvPr/>
        </p:nvSpPr>
        <p:spPr>
          <a:xfrm>
            <a:off x="5569121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12D2CF-0953-6342-96F6-3982973963B7}"/>
              </a:ext>
            </a:extLst>
          </p:cNvPr>
          <p:cNvSpPr>
            <a:spLocks noChangeAspect="1"/>
          </p:cNvSpPr>
          <p:nvPr/>
        </p:nvSpPr>
        <p:spPr>
          <a:xfrm>
            <a:off x="6228148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D759EF-95BC-A249-AAFD-3C7E514DD3B7}"/>
              </a:ext>
            </a:extLst>
          </p:cNvPr>
          <p:cNvSpPr>
            <a:spLocks noChangeAspect="1"/>
          </p:cNvSpPr>
          <p:nvPr/>
        </p:nvSpPr>
        <p:spPr>
          <a:xfrm>
            <a:off x="6228148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BA9922-259D-AF4F-A670-2916E304D739}"/>
              </a:ext>
            </a:extLst>
          </p:cNvPr>
          <p:cNvSpPr>
            <a:spLocks noChangeAspect="1"/>
          </p:cNvSpPr>
          <p:nvPr/>
        </p:nvSpPr>
        <p:spPr>
          <a:xfrm>
            <a:off x="6228148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234D9E-CE87-324B-B550-B9ADBB75F72B}"/>
              </a:ext>
            </a:extLst>
          </p:cNvPr>
          <p:cNvSpPr>
            <a:spLocks noChangeAspect="1"/>
          </p:cNvSpPr>
          <p:nvPr/>
        </p:nvSpPr>
        <p:spPr>
          <a:xfrm>
            <a:off x="6228148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6A442A-B911-E443-AE43-B76BF7FDECB8}"/>
              </a:ext>
            </a:extLst>
          </p:cNvPr>
          <p:cNvSpPr>
            <a:spLocks noChangeAspect="1"/>
          </p:cNvSpPr>
          <p:nvPr/>
        </p:nvSpPr>
        <p:spPr>
          <a:xfrm>
            <a:off x="6228148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F4BC38-6B08-624B-A4CF-BC4B701B17E3}"/>
              </a:ext>
            </a:extLst>
          </p:cNvPr>
          <p:cNvSpPr>
            <a:spLocks noChangeAspect="1"/>
          </p:cNvSpPr>
          <p:nvPr/>
        </p:nvSpPr>
        <p:spPr>
          <a:xfrm>
            <a:off x="6887175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54CB5F-55A3-5F41-9004-BEC0E1B47237}"/>
              </a:ext>
            </a:extLst>
          </p:cNvPr>
          <p:cNvSpPr>
            <a:spLocks noChangeAspect="1"/>
          </p:cNvSpPr>
          <p:nvPr/>
        </p:nvSpPr>
        <p:spPr>
          <a:xfrm>
            <a:off x="6887175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9B6BCE-19BE-A441-AA85-7FAB279F7B00}"/>
              </a:ext>
            </a:extLst>
          </p:cNvPr>
          <p:cNvSpPr>
            <a:spLocks noChangeAspect="1"/>
          </p:cNvSpPr>
          <p:nvPr/>
        </p:nvSpPr>
        <p:spPr>
          <a:xfrm>
            <a:off x="6887175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8FEB82-84FB-7E47-9DED-959AF5EA3195}"/>
              </a:ext>
            </a:extLst>
          </p:cNvPr>
          <p:cNvSpPr>
            <a:spLocks noChangeAspect="1"/>
          </p:cNvSpPr>
          <p:nvPr/>
        </p:nvSpPr>
        <p:spPr>
          <a:xfrm>
            <a:off x="6887175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E5A907-FF2D-C746-A8B3-703194DC3422}"/>
              </a:ext>
            </a:extLst>
          </p:cNvPr>
          <p:cNvSpPr>
            <a:spLocks noChangeAspect="1"/>
          </p:cNvSpPr>
          <p:nvPr/>
        </p:nvSpPr>
        <p:spPr>
          <a:xfrm>
            <a:off x="6887175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174854-1A6A-F34E-9ADC-9611B00B6C99}"/>
              </a:ext>
            </a:extLst>
          </p:cNvPr>
          <p:cNvSpPr>
            <a:spLocks noChangeAspect="1"/>
          </p:cNvSpPr>
          <p:nvPr/>
        </p:nvSpPr>
        <p:spPr>
          <a:xfrm>
            <a:off x="7505014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44673D-3566-6246-A57F-2685B4F541E9}"/>
              </a:ext>
            </a:extLst>
          </p:cNvPr>
          <p:cNvSpPr>
            <a:spLocks noChangeAspect="1"/>
          </p:cNvSpPr>
          <p:nvPr/>
        </p:nvSpPr>
        <p:spPr>
          <a:xfrm>
            <a:off x="7505014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B20A4D-FEA2-8D47-AE13-A98D74DE93BA}"/>
              </a:ext>
            </a:extLst>
          </p:cNvPr>
          <p:cNvSpPr>
            <a:spLocks noChangeAspect="1"/>
          </p:cNvSpPr>
          <p:nvPr/>
        </p:nvSpPr>
        <p:spPr>
          <a:xfrm>
            <a:off x="7505014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C2E1C1-FD9A-1A4F-8B1E-5B55B5DD3A69}"/>
              </a:ext>
            </a:extLst>
          </p:cNvPr>
          <p:cNvSpPr>
            <a:spLocks noChangeAspect="1"/>
          </p:cNvSpPr>
          <p:nvPr/>
        </p:nvSpPr>
        <p:spPr>
          <a:xfrm>
            <a:off x="7505014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B3A09C-3A87-D248-9D18-5101635AFC3D}"/>
              </a:ext>
            </a:extLst>
          </p:cNvPr>
          <p:cNvSpPr>
            <a:spLocks noChangeAspect="1"/>
          </p:cNvSpPr>
          <p:nvPr/>
        </p:nvSpPr>
        <p:spPr>
          <a:xfrm>
            <a:off x="7505014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B02D7F-5770-4446-9F18-088EC7A2940C}"/>
              </a:ext>
            </a:extLst>
          </p:cNvPr>
          <p:cNvSpPr>
            <a:spLocks noChangeAspect="1"/>
          </p:cNvSpPr>
          <p:nvPr/>
        </p:nvSpPr>
        <p:spPr>
          <a:xfrm>
            <a:off x="8164041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3AA71F-3EC1-4144-91E8-E366D5689A76}"/>
              </a:ext>
            </a:extLst>
          </p:cNvPr>
          <p:cNvSpPr>
            <a:spLocks noChangeAspect="1"/>
          </p:cNvSpPr>
          <p:nvPr/>
        </p:nvSpPr>
        <p:spPr>
          <a:xfrm>
            <a:off x="8164041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C41F4D-6960-C84E-A39E-7F2138A6A14C}"/>
              </a:ext>
            </a:extLst>
          </p:cNvPr>
          <p:cNvSpPr>
            <a:spLocks noChangeAspect="1"/>
          </p:cNvSpPr>
          <p:nvPr/>
        </p:nvSpPr>
        <p:spPr>
          <a:xfrm>
            <a:off x="8164041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35E08D-3148-D94B-A93C-D0C794639A28}"/>
              </a:ext>
            </a:extLst>
          </p:cNvPr>
          <p:cNvSpPr>
            <a:spLocks noChangeAspect="1"/>
          </p:cNvSpPr>
          <p:nvPr/>
        </p:nvSpPr>
        <p:spPr>
          <a:xfrm>
            <a:off x="8164041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18554C-A10F-AB40-9759-220B8D2A29E3}"/>
              </a:ext>
            </a:extLst>
          </p:cNvPr>
          <p:cNvSpPr>
            <a:spLocks noChangeAspect="1"/>
          </p:cNvSpPr>
          <p:nvPr/>
        </p:nvSpPr>
        <p:spPr>
          <a:xfrm>
            <a:off x="8164041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D29DA6A-66F4-5C49-9E65-7DC02C89DF52}"/>
              </a:ext>
            </a:extLst>
          </p:cNvPr>
          <p:cNvSpPr>
            <a:spLocks noChangeAspect="1"/>
          </p:cNvSpPr>
          <p:nvPr/>
        </p:nvSpPr>
        <p:spPr>
          <a:xfrm>
            <a:off x="8823068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680F33-742A-0C40-A0C8-1E2FCF9D7CB6}"/>
              </a:ext>
            </a:extLst>
          </p:cNvPr>
          <p:cNvSpPr>
            <a:spLocks noChangeAspect="1"/>
          </p:cNvSpPr>
          <p:nvPr/>
        </p:nvSpPr>
        <p:spPr>
          <a:xfrm>
            <a:off x="8823068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3B2E27F-F090-7A4E-8D97-D809EAF2D394}"/>
              </a:ext>
            </a:extLst>
          </p:cNvPr>
          <p:cNvSpPr>
            <a:spLocks noChangeAspect="1"/>
          </p:cNvSpPr>
          <p:nvPr/>
        </p:nvSpPr>
        <p:spPr>
          <a:xfrm>
            <a:off x="8823068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1E23723-14A8-974F-8005-F0207CAF74C7}"/>
              </a:ext>
            </a:extLst>
          </p:cNvPr>
          <p:cNvSpPr>
            <a:spLocks noChangeAspect="1"/>
          </p:cNvSpPr>
          <p:nvPr/>
        </p:nvSpPr>
        <p:spPr>
          <a:xfrm>
            <a:off x="8823068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ABFCC1-C04F-BF40-A699-5AFFCF5BF18F}"/>
              </a:ext>
            </a:extLst>
          </p:cNvPr>
          <p:cNvSpPr>
            <a:spLocks noChangeAspect="1"/>
          </p:cNvSpPr>
          <p:nvPr/>
        </p:nvSpPr>
        <p:spPr>
          <a:xfrm>
            <a:off x="8823068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077ADAF-0E41-A146-A23A-7B835475E797}"/>
              </a:ext>
            </a:extLst>
          </p:cNvPr>
          <p:cNvSpPr>
            <a:spLocks noChangeAspect="1"/>
          </p:cNvSpPr>
          <p:nvPr/>
        </p:nvSpPr>
        <p:spPr>
          <a:xfrm>
            <a:off x="9482095" y="3578997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80CFF01-ED02-3F44-B6EA-0118411981D3}"/>
              </a:ext>
            </a:extLst>
          </p:cNvPr>
          <p:cNvSpPr>
            <a:spLocks noChangeAspect="1"/>
          </p:cNvSpPr>
          <p:nvPr/>
        </p:nvSpPr>
        <p:spPr>
          <a:xfrm>
            <a:off x="9482095" y="4126814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407D32-9961-0D44-9C29-0CAB636DC13E}"/>
              </a:ext>
            </a:extLst>
          </p:cNvPr>
          <p:cNvSpPr>
            <a:spLocks noChangeAspect="1"/>
          </p:cNvSpPr>
          <p:nvPr/>
        </p:nvSpPr>
        <p:spPr>
          <a:xfrm>
            <a:off x="9482095" y="4674631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02B22A-C1EC-7A48-AEB6-7427345DAC7F}"/>
              </a:ext>
            </a:extLst>
          </p:cNvPr>
          <p:cNvSpPr>
            <a:spLocks noChangeAspect="1"/>
          </p:cNvSpPr>
          <p:nvPr/>
        </p:nvSpPr>
        <p:spPr>
          <a:xfrm>
            <a:off x="9482095" y="5222448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2FCBDBF-612B-A949-9483-ECAA0A5A3FB1}"/>
              </a:ext>
            </a:extLst>
          </p:cNvPr>
          <p:cNvSpPr>
            <a:spLocks noChangeAspect="1"/>
          </p:cNvSpPr>
          <p:nvPr/>
        </p:nvSpPr>
        <p:spPr>
          <a:xfrm>
            <a:off x="9482095" y="5816664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953CF6-7E78-244E-A277-C88EE8E057F6}"/>
              </a:ext>
            </a:extLst>
          </p:cNvPr>
          <p:cNvSpPr txBox="1"/>
          <p:nvPr/>
        </p:nvSpPr>
        <p:spPr>
          <a:xfrm>
            <a:off x="1557123" y="2478150"/>
            <a:ext cx="1558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Problem: 1 min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731D142-5334-6C49-941D-BA908F8F6EC0}"/>
              </a:ext>
            </a:extLst>
          </p:cNvPr>
          <p:cNvSpPr txBox="1"/>
          <p:nvPr/>
        </p:nvSpPr>
        <p:spPr>
          <a:xfrm>
            <a:off x="1557123" y="2933981"/>
            <a:ext cx="1558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Solution: 1 min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B6A770-2EA2-974F-AC59-9CB2DD0151CD}"/>
              </a:ext>
            </a:extLst>
          </p:cNvPr>
          <p:cNvSpPr>
            <a:spLocks noChangeAspect="1"/>
          </p:cNvSpPr>
          <p:nvPr/>
        </p:nvSpPr>
        <p:spPr>
          <a:xfrm>
            <a:off x="1257300" y="2524897"/>
            <a:ext cx="182880" cy="1851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73B99CD-7107-6F42-87E3-7BE99EFD24C9}"/>
              </a:ext>
            </a:extLst>
          </p:cNvPr>
          <p:cNvSpPr>
            <a:spLocks noChangeAspect="1"/>
          </p:cNvSpPr>
          <p:nvPr/>
        </p:nvSpPr>
        <p:spPr>
          <a:xfrm>
            <a:off x="1257300" y="2984781"/>
            <a:ext cx="182880" cy="1851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C876C9F3-5E44-4B4B-A67E-95750C90C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DB874-1739-6B44-B598-1279099B9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535729"/>
            <a:ext cx="7779609" cy="205438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How might we make sure we’re addressing the real problem?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BE92A-DC7C-2645-86A6-B441DFCF6EF4}"/>
              </a:ext>
            </a:extLst>
          </p:cNvPr>
          <p:cNvSpPr>
            <a:spLocks noChangeAspect="1"/>
          </p:cNvSpPr>
          <p:nvPr/>
        </p:nvSpPr>
        <p:spPr>
          <a:xfrm>
            <a:off x="2298700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69BBC-0B34-3449-BBB8-C781DD912E97}"/>
              </a:ext>
            </a:extLst>
          </p:cNvPr>
          <p:cNvSpPr>
            <a:spLocks noChangeAspect="1"/>
          </p:cNvSpPr>
          <p:nvPr/>
        </p:nvSpPr>
        <p:spPr>
          <a:xfrm>
            <a:off x="2298700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84B71-D219-F24B-A02F-FA55AACFDAAD}"/>
              </a:ext>
            </a:extLst>
          </p:cNvPr>
          <p:cNvSpPr>
            <a:spLocks noChangeAspect="1"/>
          </p:cNvSpPr>
          <p:nvPr/>
        </p:nvSpPr>
        <p:spPr>
          <a:xfrm>
            <a:off x="2298700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A984E-10A4-9444-B801-214B751411DF}"/>
              </a:ext>
            </a:extLst>
          </p:cNvPr>
          <p:cNvSpPr>
            <a:spLocks noChangeAspect="1"/>
          </p:cNvSpPr>
          <p:nvPr/>
        </p:nvSpPr>
        <p:spPr>
          <a:xfrm>
            <a:off x="2298700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002C3-B409-7740-8BC2-F4A3980172D7}"/>
              </a:ext>
            </a:extLst>
          </p:cNvPr>
          <p:cNvSpPr>
            <a:spLocks noChangeAspect="1"/>
          </p:cNvSpPr>
          <p:nvPr/>
        </p:nvSpPr>
        <p:spPr>
          <a:xfrm>
            <a:off x="2298700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FB4F19-A636-AA48-8945-D99C6FF0F55C}"/>
              </a:ext>
            </a:extLst>
          </p:cNvPr>
          <p:cNvSpPr>
            <a:spLocks noChangeAspect="1"/>
          </p:cNvSpPr>
          <p:nvPr/>
        </p:nvSpPr>
        <p:spPr>
          <a:xfrm>
            <a:off x="2957727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2C59F5-8571-5849-B38E-FD4959C6FCC6}"/>
              </a:ext>
            </a:extLst>
          </p:cNvPr>
          <p:cNvSpPr>
            <a:spLocks noChangeAspect="1"/>
          </p:cNvSpPr>
          <p:nvPr/>
        </p:nvSpPr>
        <p:spPr>
          <a:xfrm>
            <a:off x="2957727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0C1B77-2578-444E-84DD-75FFB636B210}"/>
              </a:ext>
            </a:extLst>
          </p:cNvPr>
          <p:cNvSpPr>
            <a:spLocks noChangeAspect="1"/>
          </p:cNvSpPr>
          <p:nvPr/>
        </p:nvSpPr>
        <p:spPr>
          <a:xfrm>
            <a:off x="2957727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0B467-E0F6-B948-8570-B9B63A60CE0D}"/>
              </a:ext>
            </a:extLst>
          </p:cNvPr>
          <p:cNvSpPr>
            <a:spLocks noChangeAspect="1"/>
          </p:cNvSpPr>
          <p:nvPr/>
        </p:nvSpPr>
        <p:spPr>
          <a:xfrm>
            <a:off x="2957727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5BCC8-5F3F-0C43-AA60-DFA777750E6D}"/>
              </a:ext>
            </a:extLst>
          </p:cNvPr>
          <p:cNvSpPr>
            <a:spLocks noChangeAspect="1"/>
          </p:cNvSpPr>
          <p:nvPr/>
        </p:nvSpPr>
        <p:spPr>
          <a:xfrm>
            <a:off x="2957727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26DF3A-C6B8-654D-97CE-9234F3F78F99}"/>
              </a:ext>
            </a:extLst>
          </p:cNvPr>
          <p:cNvSpPr>
            <a:spLocks noChangeAspect="1"/>
          </p:cNvSpPr>
          <p:nvPr/>
        </p:nvSpPr>
        <p:spPr>
          <a:xfrm>
            <a:off x="3616754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15C82F-7143-3A4F-BE1E-7B1AC63E00DE}"/>
              </a:ext>
            </a:extLst>
          </p:cNvPr>
          <p:cNvSpPr>
            <a:spLocks noChangeAspect="1"/>
          </p:cNvSpPr>
          <p:nvPr/>
        </p:nvSpPr>
        <p:spPr>
          <a:xfrm>
            <a:off x="3616754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9BDEF4-F5D9-D44E-A2F9-27C3472AB9F1}"/>
              </a:ext>
            </a:extLst>
          </p:cNvPr>
          <p:cNvSpPr>
            <a:spLocks noChangeAspect="1"/>
          </p:cNvSpPr>
          <p:nvPr/>
        </p:nvSpPr>
        <p:spPr>
          <a:xfrm>
            <a:off x="3616754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C48DD-2921-994F-843B-73664200F9A4}"/>
              </a:ext>
            </a:extLst>
          </p:cNvPr>
          <p:cNvSpPr>
            <a:spLocks noChangeAspect="1"/>
          </p:cNvSpPr>
          <p:nvPr/>
        </p:nvSpPr>
        <p:spPr>
          <a:xfrm>
            <a:off x="3616754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CFB96B-BD76-0445-A0DC-BD95D3157FA1}"/>
              </a:ext>
            </a:extLst>
          </p:cNvPr>
          <p:cNvSpPr>
            <a:spLocks noChangeAspect="1"/>
          </p:cNvSpPr>
          <p:nvPr/>
        </p:nvSpPr>
        <p:spPr>
          <a:xfrm>
            <a:off x="3616754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568F3F-064E-274F-BBD3-72F467468744}"/>
              </a:ext>
            </a:extLst>
          </p:cNvPr>
          <p:cNvSpPr>
            <a:spLocks noChangeAspect="1"/>
          </p:cNvSpPr>
          <p:nvPr/>
        </p:nvSpPr>
        <p:spPr>
          <a:xfrm>
            <a:off x="4275781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EC0F2-357E-4D46-923A-7ABC45309138}"/>
              </a:ext>
            </a:extLst>
          </p:cNvPr>
          <p:cNvSpPr>
            <a:spLocks noChangeAspect="1"/>
          </p:cNvSpPr>
          <p:nvPr/>
        </p:nvSpPr>
        <p:spPr>
          <a:xfrm>
            <a:off x="4275781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1D01EB-0A0F-FE47-B219-73193AA4E9D5}"/>
              </a:ext>
            </a:extLst>
          </p:cNvPr>
          <p:cNvSpPr>
            <a:spLocks noChangeAspect="1"/>
          </p:cNvSpPr>
          <p:nvPr/>
        </p:nvSpPr>
        <p:spPr>
          <a:xfrm>
            <a:off x="4275781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472129-5B6F-2D4B-8827-89366CA5207A}"/>
              </a:ext>
            </a:extLst>
          </p:cNvPr>
          <p:cNvSpPr>
            <a:spLocks noChangeAspect="1"/>
          </p:cNvSpPr>
          <p:nvPr/>
        </p:nvSpPr>
        <p:spPr>
          <a:xfrm>
            <a:off x="4275781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4B71AA-1EE2-7349-B1CF-D90BB547747A}"/>
              </a:ext>
            </a:extLst>
          </p:cNvPr>
          <p:cNvSpPr>
            <a:spLocks noChangeAspect="1"/>
          </p:cNvSpPr>
          <p:nvPr/>
        </p:nvSpPr>
        <p:spPr>
          <a:xfrm>
            <a:off x="4275781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45167C-385D-0E4C-A1AF-F8264E515AC2}"/>
              </a:ext>
            </a:extLst>
          </p:cNvPr>
          <p:cNvSpPr>
            <a:spLocks noChangeAspect="1"/>
          </p:cNvSpPr>
          <p:nvPr/>
        </p:nvSpPr>
        <p:spPr>
          <a:xfrm>
            <a:off x="4910094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E78D04-87C0-624F-923E-C3FC29C05E09}"/>
              </a:ext>
            </a:extLst>
          </p:cNvPr>
          <p:cNvSpPr>
            <a:spLocks noChangeAspect="1"/>
          </p:cNvSpPr>
          <p:nvPr/>
        </p:nvSpPr>
        <p:spPr>
          <a:xfrm>
            <a:off x="4910094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B581AF-905E-1F4A-BA7D-926079880B11}"/>
              </a:ext>
            </a:extLst>
          </p:cNvPr>
          <p:cNvSpPr>
            <a:spLocks noChangeAspect="1"/>
          </p:cNvSpPr>
          <p:nvPr/>
        </p:nvSpPr>
        <p:spPr>
          <a:xfrm>
            <a:off x="4910094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4EE821-64A7-3A4C-8EEF-117E79A58E41}"/>
              </a:ext>
            </a:extLst>
          </p:cNvPr>
          <p:cNvSpPr>
            <a:spLocks noChangeAspect="1"/>
          </p:cNvSpPr>
          <p:nvPr/>
        </p:nvSpPr>
        <p:spPr>
          <a:xfrm>
            <a:off x="4910094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74E499-6154-A94B-8B99-7931BDD62E55}"/>
              </a:ext>
            </a:extLst>
          </p:cNvPr>
          <p:cNvSpPr>
            <a:spLocks noChangeAspect="1"/>
          </p:cNvSpPr>
          <p:nvPr/>
        </p:nvSpPr>
        <p:spPr>
          <a:xfrm>
            <a:off x="4910094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364960-5BBC-434B-878C-20637170B86B}"/>
              </a:ext>
            </a:extLst>
          </p:cNvPr>
          <p:cNvSpPr>
            <a:spLocks noChangeAspect="1"/>
          </p:cNvSpPr>
          <p:nvPr/>
        </p:nvSpPr>
        <p:spPr>
          <a:xfrm>
            <a:off x="5569121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7137CD-A102-5D44-88D9-FDB502ACB9FF}"/>
              </a:ext>
            </a:extLst>
          </p:cNvPr>
          <p:cNvSpPr>
            <a:spLocks noChangeAspect="1"/>
          </p:cNvSpPr>
          <p:nvPr/>
        </p:nvSpPr>
        <p:spPr>
          <a:xfrm>
            <a:off x="5569121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C4487B-E009-6F46-836E-DC6762E93084}"/>
              </a:ext>
            </a:extLst>
          </p:cNvPr>
          <p:cNvSpPr>
            <a:spLocks noChangeAspect="1"/>
          </p:cNvSpPr>
          <p:nvPr/>
        </p:nvSpPr>
        <p:spPr>
          <a:xfrm>
            <a:off x="5569121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4E9944-D6CB-1E4C-8F39-F6B33FBDE3EE}"/>
              </a:ext>
            </a:extLst>
          </p:cNvPr>
          <p:cNvSpPr>
            <a:spLocks noChangeAspect="1"/>
          </p:cNvSpPr>
          <p:nvPr/>
        </p:nvSpPr>
        <p:spPr>
          <a:xfrm>
            <a:off x="5569121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D5EB01-1DD1-F04F-9111-D706485CEE7C}"/>
              </a:ext>
            </a:extLst>
          </p:cNvPr>
          <p:cNvSpPr>
            <a:spLocks noChangeAspect="1"/>
          </p:cNvSpPr>
          <p:nvPr/>
        </p:nvSpPr>
        <p:spPr>
          <a:xfrm>
            <a:off x="5569121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12D2CF-0953-6342-96F6-3982973963B7}"/>
              </a:ext>
            </a:extLst>
          </p:cNvPr>
          <p:cNvSpPr>
            <a:spLocks noChangeAspect="1"/>
          </p:cNvSpPr>
          <p:nvPr/>
        </p:nvSpPr>
        <p:spPr>
          <a:xfrm>
            <a:off x="6228148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D759EF-95BC-A249-AAFD-3C7E514DD3B7}"/>
              </a:ext>
            </a:extLst>
          </p:cNvPr>
          <p:cNvSpPr>
            <a:spLocks noChangeAspect="1"/>
          </p:cNvSpPr>
          <p:nvPr/>
        </p:nvSpPr>
        <p:spPr>
          <a:xfrm>
            <a:off x="6228148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BA9922-259D-AF4F-A670-2916E304D739}"/>
              </a:ext>
            </a:extLst>
          </p:cNvPr>
          <p:cNvSpPr>
            <a:spLocks noChangeAspect="1"/>
          </p:cNvSpPr>
          <p:nvPr/>
        </p:nvSpPr>
        <p:spPr>
          <a:xfrm>
            <a:off x="6228148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234D9E-CE87-324B-B550-B9ADBB75F72B}"/>
              </a:ext>
            </a:extLst>
          </p:cNvPr>
          <p:cNvSpPr>
            <a:spLocks noChangeAspect="1"/>
          </p:cNvSpPr>
          <p:nvPr/>
        </p:nvSpPr>
        <p:spPr>
          <a:xfrm>
            <a:off x="6228148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6A442A-B911-E443-AE43-B76BF7FDECB8}"/>
              </a:ext>
            </a:extLst>
          </p:cNvPr>
          <p:cNvSpPr>
            <a:spLocks noChangeAspect="1"/>
          </p:cNvSpPr>
          <p:nvPr/>
        </p:nvSpPr>
        <p:spPr>
          <a:xfrm>
            <a:off x="6228148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F4BC38-6B08-624B-A4CF-BC4B701B17E3}"/>
              </a:ext>
            </a:extLst>
          </p:cNvPr>
          <p:cNvSpPr>
            <a:spLocks noChangeAspect="1"/>
          </p:cNvSpPr>
          <p:nvPr/>
        </p:nvSpPr>
        <p:spPr>
          <a:xfrm>
            <a:off x="6887175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54CB5F-55A3-5F41-9004-BEC0E1B47237}"/>
              </a:ext>
            </a:extLst>
          </p:cNvPr>
          <p:cNvSpPr>
            <a:spLocks noChangeAspect="1"/>
          </p:cNvSpPr>
          <p:nvPr/>
        </p:nvSpPr>
        <p:spPr>
          <a:xfrm>
            <a:off x="6887175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9B6BCE-19BE-A441-AA85-7FAB279F7B00}"/>
              </a:ext>
            </a:extLst>
          </p:cNvPr>
          <p:cNvSpPr>
            <a:spLocks noChangeAspect="1"/>
          </p:cNvSpPr>
          <p:nvPr/>
        </p:nvSpPr>
        <p:spPr>
          <a:xfrm>
            <a:off x="6887175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8FEB82-84FB-7E47-9DED-959AF5EA3195}"/>
              </a:ext>
            </a:extLst>
          </p:cNvPr>
          <p:cNvSpPr>
            <a:spLocks noChangeAspect="1"/>
          </p:cNvSpPr>
          <p:nvPr/>
        </p:nvSpPr>
        <p:spPr>
          <a:xfrm>
            <a:off x="6887175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E5A907-FF2D-C746-A8B3-703194DC3422}"/>
              </a:ext>
            </a:extLst>
          </p:cNvPr>
          <p:cNvSpPr>
            <a:spLocks noChangeAspect="1"/>
          </p:cNvSpPr>
          <p:nvPr/>
        </p:nvSpPr>
        <p:spPr>
          <a:xfrm>
            <a:off x="6887175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174854-1A6A-F34E-9ADC-9611B00B6C99}"/>
              </a:ext>
            </a:extLst>
          </p:cNvPr>
          <p:cNvSpPr>
            <a:spLocks noChangeAspect="1"/>
          </p:cNvSpPr>
          <p:nvPr/>
        </p:nvSpPr>
        <p:spPr>
          <a:xfrm>
            <a:off x="7505014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44673D-3566-6246-A57F-2685B4F541E9}"/>
              </a:ext>
            </a:extLst>
          </p:cNvPr>
          <p:cNvSpPr>
            <a:spLocks noChangeAspect="1"/>
          </p:cNvSpPr>
          <p:nvPr/>
        </p:nvSpPr>
        <p:spPr>
          <a:xfrm>
            <a:off x="7505014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B20A4D-FEA2-8D47-AE13-A98D74DE93BA}"/>
              </a:ext>
            </a:extLst>
          </p:cNvPr>
          <p:cNvSpPr>
            <a:spLocks noChangeAspect="1"/>
          </p:cNvSpPr>
          <p:nvPr/>
        </p:nvSpPr>
        <p:spPr>
          <a:xfrm>
            <a:off x="7505014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C2E1C1-FD9A-1A4F-8B1E-5B55B5DD3A69}"/>
              </a:ext>
            </a:extLst>
          </p:cNvPr>
          <p:cNvSpPr>
            <a:spLocks noChangeAspect="1"/>
          </p:cNvSpPr>
          <p:nvPr/>
        </p:nvSpPr>
        <p:spPr>
          <a:xfrm>
            <a:off x="7505014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B3A09C-3A87-D248-9D18-5101635AFC3D}"/>
              </a:ext>
            </a:extLst>
          </p:cNvPr>
          <p:cNvSpPr>
            <a:spLocks noChangeAspect="1"/>
          </p:cNvSpPr>
          <p:nvPr/>
        </p:nvSpPr>
        <p:spPr>
          <a:xfrm>
            <a:off x="7505014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B02D7F-5770-4446-9F18-088EC7A2940C}"/>
              </a:ext>
            </a:extLst>
          </p:cNvPr>
          <p:cNvSpPr>
            <a:spLocks noChangeAspect="1"/>
          </p:cNvSpPr>
          <p:nvPr/>
        </p:nvSpPr>
        <p:spPr>
          <a:xfrm>
            <a:off x="8164041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3AA71F-3EC1-4144-91E8-E366D5689A76}"/>
              </a:ext>
            </a:extLst>
          </p:cNvPr>
          <p:cNvSpPr>
            <a:spLocks noChangeAspect="1"/>
          </p:cNvSpPr>
          <p:nvPr/>
        </p:nvSpPr>
        <p:spPr>
          <a:xfrm>
            <a:off x="8164041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C41F4D-6960-C84E-A39E-7F2138A6A14C}"/>
              </a:ext>
            </a:extLst>
          </p:cNvPr>
          <p:cNvSpPr>
            <a:spLocks noChangeAspect="1"/>
          </p:cNvSpPr>
          <p:nvPr/>
        </p:nvSpPr>
        <p:spPr>
          <a:xfrm>
            <a:off x="8164041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35E08D-3148-D94B-A93C-D0C794639A28}"/>
              </a:ext>
            </a:extLst>
          </p:cNvPr>
          <p:cNvSpPr>
            <a:spLocks noChangeAspect="1"/>
          </p:cNvSpPr>
          <p:nvPr/>
        </p:nvSpPr>
        <p:spPr>
          <a:xfrm>
            <a:off x="8164041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18554C-A10F-AB40-9759-220B8D2A29E3}"/>
              </a:ext>
            </a:extLst>
          </p:cNvPr>
          <p:cNvSpPr>
            <a:spLocks noChangeAspect="1"/>
          </p:cNvSpPr>
          <p:nvPr/>
        </p:nvSpPr>
        <p:spPr>
          <a:xfrm>
            <a:off x="8164041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D29DA6A-66F4-5C49-9E65-7DC02C89DF52}"/>
              </a:ext>
            </a:extLst>
          </p:cNvPr>
          <p:cNvSpPr>
            <a:spLocks noChangeAspect="1"/>
          </p:cNvSpPr>
          <p:nvPr/>
        </p:nvSpPr>
        <p:spPr>
          <a:xfrm>
            <a:off x="8823068" y="357899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680F33-742A-0C40-A0C8-1E2FCF9D7CB6}"/>
              </a:ext>
            </a:extLst>
          </p:cNvPr>
          <p:cNvSpPr>
            <a:spLocks noChangeAspect="1"/>
          </p:cNvSpPr>
          <p:nvPr/>
        </p:nvSpPr>
        <p:spPr>
          <a:xfrm>
            <a:off x="8823068" y="412681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3B2E27F-F090-7A4E-8D97-D809EAF2D394}"/>
              </a:ext>
            </a:extLst>
          </p:cNvPr>
          <p:cNvSpPr>
            <a:spLocks noChangeAspect="1"/>
          </p:cNvSpPr>
          <p:nvPr/>
        </p:nvSpPr>
        <p:spPr>
          <a:xfrm>
            <a:off x="8823068" y="467463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1E23723-14A8-974F-8005-F0207CAF74C7}"/>
              </a:ext>
            </a:extLst>
          </p:cNvPr>
          <p:cNvSpPr>
            <a:spLocks noChangeAspect="1"/>
          </p:cNvSpPr>
          <p:nvPr/>
        </p:nvSpPr>
        <p:spPr>
          <a:xfrm>
            <a:off x="8823068" y="522244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ABFCC1-C04F-BF40-A699-5AFFCF5BF18F}"/>
              </a:ext>
            </a:extLst>
          </p:cNvPr>
          <p:cNvSpPr>
            <a:spLocks noChangeAspect="1"/>
          </p:cNvSpPr>
          <p:nvPr/>
        </p:nvSpPr>
        <p:spPr>
          <a:xfrm>
            <a:off x="8823068" y="581666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077ADAF-0E41-A146-A23A-7B835475E797}"/>
              </a:ext>
            </a:extLst>
          </p:cNvPr>
          <p:cNvSpPr>
            <a:spLocks noChangeAspect="1"/>
          </p:cNvSpPr>
          <p:nvPr/>
        </p:nvSpPr>
        <p:spPr>
          <a:xfrm>
            <a:off x="9482095" y="3578997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80CFF01-ED02-3F44-B6EA-0118411981D3}"/>
              </a:ext>
            </a:extLst>
          </p:cNvPr>
          <p:cNvSpPr>
            <a:spLocks noChangeAspect="1"/>
          </p:cNvSpPr>
          <p:nvPr/>
        </p:nvSpPr>
        <p:spPr>
          <a:xfrm>
            <a:off x="9482095" y="4126814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407D32-9961-0D44-9C29-0CAB636DC13E}"/>
              </a:ext>
            </a:extLst>
          </p:cNvPr>
          <p:cNvSpPr>
            <a:spLocks noChangeAspect="1"/>
          </p:cNvSpPr>
          <p:nvPr/>
        </p:nvSpPr>
        <p:spPr>
          <a:xfrm>
            <a:off x="9482095" y="4674631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02B22A-C1EC-7A48-AEB6-7427345DAC7F}"/>
              </a:ext>
            </a:extLst>
          </p:cNvPr>
          <p:cNvSpPr>
            <a:spLocks noChangeAspect="1"/>
          </p:cNvSpPr>
          <p:nvPr/>
        </p:nvSpPr>
        <p:spPr>
          <a:xfrm>
            <a:off x="9482095" y="5222448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2FCBDBF-612B-A949-9483-ECAA0A5A3FB1}"/>
              </a:ext>
            </a:extLst>
          </p:cNvPr>
          <p:cNvSpPr>
            <a:spLocks noChangeAspect="1"/>
          </p:cNvSpPr>
          <p:nvPr/>
        </p:nvSpPr>
        <p:spPr>
          <a:xfrm>
            <a:off x="9482095" y="5816664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953CF6-7E78-244E-A277-C88EE8E057F6}"/>
              </a:ext>
            </a:extLst>
          </p:cNvPr>
          <p:cNvSpPr txBox="1"/>
          <p:nvPr/>
        </p:nvSpPr>
        <p:spPr>
          <a:xfrm>
            <a:off x="1557123" y="2478150"/>
            <a:ext cx="1558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Problem: 1 min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731D142-5334-6C49-941D-BA908F8F6EC0}"/>
              </a:ext>
            </a:extLst>
          </p:cNvPr>
          <p:cNvSpPr txBox="1"/>
          <p:nvPr/>
        </p:nvSpPr>
        <p:spPr>
          <a:xfrm>
            <a:off x="1557123" y="2933981"/>
            <a:ext cx="1558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Solution: 1 min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B6A770-2EA2-974F-AC59-9CB2DD0151CD}"/>
              </a:ext>
            </a:extLst>
          </p:cNvPr>
          <p:cNvSpPr>
            <a:spLocks noChangeAspect="1"/>
          </p:cNvSpPr>
          <p:nvPr/>
        </p:nvSpPr>
        <p:spPr>
          <a:xfrm>
            <a:off x="1257300" y="2524897"/>
            <a:ext cx="182880" cy="1851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73B99CD-7107-6F42-87E3-7BE99EFD24C9}"/>
              </a:ext>
            </a:extLst>
          </p:cNvPr>
          <p:cNvSpPr>
            <a:spLocks noChangeAspect="1"/>
          </p:cNvSpPr>
          <p:nvPr/>
        </p:nvSpPr>
        <p:spPr>
          <a:xfrm>
            <a:off x="1257300" y="2984781"/>
            <a:ext cx="182880" cy="1851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C876C9F3-5E44-4B4B-A67E-95750C90C5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DB874-1739-6B44-B598-1279099B9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06401"/>
            <a:ext cx="7779609" cy="328239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​"If I had an hour to solve a problem, I'd spend 55 minutes thinking about the problem and 5 minutes thinking about solutions."</a:t>
            </a:r>
          </a:p>
          <a:p>
            <a:pPr marL="342900" indent="-342900" algn="r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Einstein</a:t>
            </a:r>
          </a:p>
          <a:p>
            <a:pPr marL="342900" indent="-342900" algn="r">
              <a:buFontTx/>
              <a:buChar char="-"/>
            </a:pPr>
            <a:endParaRPr lang="en-US" sz="2000" dirty="0">
              <a:solidFill>
                <a:schemeClr val="bg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How might we make sure we’re addressing the real problem?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BE92A-DC7C-2645-86A6-B441DFCF6EF4}"/>
              </a:ext>
            </a:extLst>
          </p:cNvPr>
          <p:cNvSpPr>
            <a:spLocks noChangeAspect="1"/>
          </p:cNvSpPr>
          <p:nvPr/>
        </p:nvSpPr>
        <p:spPr>
          <a:xfrm>
            <a:off x="2298700" y="402603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69BBC-0B34-3449-BBB8-C781DD912E97}"/>
              </a:ext>
            </a:extLst>
          </p:cNvPr>
          <p:cNvSpPr>
            <a:spLocks noChangeAspect="1"/>
          </p:cNvSpPr>
          <p:nvPr/>
        </p:nvSpPr>
        <p:spPr>
          <a:xfrm>
            <a:off x="2298700" y="457385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84B71-D219-F24B-A02F-FA55AACFDAAD}"/>
              </a:ext>
            </a:extLst>
          </p:cNvPr>
          <p:cNvSpPr>
            <a:spLocks noChangeAspect="1"/>
          </p:cNvSpPr>
          <p:nvPr/>
        </p:nvSpPr>
        <p:spPr>
          <a:xfrm>
            <a:off x="2298700" y="512167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A984E-10A4-9444-B801-214B751411DF}"/>
              </a:ext>
            </a:extLst>
          </p:cNvPr>
          <p:cNvSpPr>
            <a:spLocks noChangeAspect="1"/>
          </p:cNvSpPr>
          <p:nvPr/>
        </p:nvSpPr>
        <p:spPr>
          <a:xfrm>
            <a:off x="2298700" y="566948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002C3-B409-7740-8BC2-F4A3980172D7}"/>
              </a:ext>
            </a:extLst>
          </p:cNvPr>
          <p:cNvSpPr>
            <a:spLocks noChangeAspect="1"/>
          </p:cNvSpPr>
          <p:nvPr/>
        </p:nvSpPr>
        <p:spPr>
          <a:xfrm>
            <a:off x="2298700" y="626370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FB4F19-A636-AA48-8945-D99C6FF0F55C}"/>
              </a:ext>
            </a:extLst>
          </p:cNvPr>
          <p:cNvSpPr>
            <a:spLocks noChangeAspect="1"/>
          </p:cNvSpPr>
          <p:nvPr/>
        </p:nvSpPr>
        <p:spPr>
          <a:xfrm>
            <a:off x="2957727" y="402603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2C59F5-8571-5849-B38E-FD4959C6FCC6}"/>
              </a:ext>
            </a:extLst>
          </p:cNvPr>
          <p:cNvSpPr>
            <a:spLocks noChangeAspect="1"/>
          </p:cNvSpPr>
          <p:nvPr/>
        </p:nvSpPr>
        <p:spPr>
          <a:xfrm>
            <a:off x="2957727" y="457385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0C1B77-2578-444E-84DD-75FFB636B210}"/>
              </a:ext>
            </a:extLst>
          </p:cNvPr>
          <p:cNvSpPr>
            <a:spLocks noChangeAspect="1"/>
          </p:cNvSpPr>
          <p:nvPr/>
        </p:nvSpPr>
        <p:spPr>
          <a:xfrm>
            <a:off x="2957727" y="512167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B0B467-E0F6-B948-8570-B9B63A60CE0D}"/>
              </a:ext>
            </a:extLst>
          </p:cNvPr>
          <p:cNvSpPr>
            <a:spLocks noChangeAspect="1"/>
          </p:cNvSpPr>
          <p:nvPr/>
        </p:nvSpPr>
        <p:spPr>
          <a:xfrm>
            <a:off x="2957727" y="566948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5BCC8-5F3F-0C43-AA60-DFA777750E6D}"/>
              </a:ext>
            </a:extLst>
          </p:cNvPr>
          <p:cNvSpPr>
            <a:spLocks noChangeAspect="1"/>
          </p:cNvSpPr>
          <p:nvPr/>
        </p:nvSpPr>
        <p:spPr>
          <a:xfrm>
            <a:off x="2957727" y="626370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26DF3A-C6B8-654D-97CE-9234F3F78F99}"/>
              </a:ext>
            </a:extLst>
          </p:cNvPr>
          <p:cNvSpPr>
            <a:spLocks noChangeAspect="1"/>
          </p:cNvSpPr>
          <p:nvPr/>
        </p:nvSpPr>
        <p:spPr>
          <a:xfrm>
            <a:off x="3616754" y="402603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15C82F-7143-3A4F-BE1E-7B1AC63E00DE}"/>
              </a:ext>
            </a:extLst>
          </p:cNvPr>
          <p:cNvSpPr>
            <a:spLocks noChangeAspect="1"/>
          </p:cNvSpPr>
          <p:nvPr/>
        </p:nvSpPr>
        <p:spPr>
          <a:xfrm>
            <a:off x="3616754" y="457385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9BDEF4-F5D9-D44E-A2F9-27C3472AB9F1}"/>
              </a:ext>
            </a:extLst>
          </p:cNvPr>
          <p:cNvSpPr>
            <a:spLocks noChangeAspect="1"/>
          </p:cNvSpPr>
          <p:nvPr/>
        </p:nvSpPr>
        <p:spPr>
          <a:xfrm>
            <a:off x="3616754" y="512167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C48DD-2921-994F-843B-73664200F9A4}"/>
              </a:ext>
            </a:extLst>
          </p:cNvPr>
          <p:cNvSpPr>
            <a:spLocks noChangeAspect="1"/>
          </p:cNvSpPr>
          <p:nvPr/>
        </p:nvSpPr>
        <p:spPr>
          <a:xfrm>
            <a:off x="3616754" y="566948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CFB96B-BD76-0445-A0DC-BD95D3157FA1}"/>
              </a:ext>
            </a:extLst>
          </p:cNvPr>
          <p:cNvSpPr>
            <a:spLocks noChangeAspect="1"/>
          </p:cNvSpPr>
          <p:nvPr/>
        </p:nvSpPr>
        <p:spPr>
          <a:xfrm>
            <a:off x="3616754" y="626370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568F3F-064E-274F-BBD3-72F467468744}"/>
              </a:ext>
            </a:extLst>
          </p:cNvPr>
          <p:cNvSpPr>
            <a:spLocks noChangeAspect="1"/>
          </p:cNvSpPr>
          <p:nvPr/>
        </p:nvSpPr>
        <p:spPr>
          <a:xfrm>
            <a:off x="4275781" y="402603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EC0F2-357E-4D46-923A-7ABC45309138}"/>
              </a:ext>
            </a:extLst>
          </p:cNvPr>
          <p:cNvSpPr>
            <a:spLocks noChangeAspect="1"/>
          </p:cNvSpPr>
          <p:nvPr/>
        </p:nvSpPr>
        <p:spPr>
          <a:xfrm>
            <a:off x="4275781" y="457385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1D01EB-0A0F-FE47-B219-73193AA4E9D5}"/>
              </a:ext>
            </a:extLst>
          </p:cNvPr>
          <p:cNvSpPr>
            <a:spLocks noChangeAspect="1"/>
          </p:cNvSpPr>
          <p:nvPr/>
        </p:nvSpPr>
        <p:spPr>
          <a:xfrm>
            <a:off x="4275781" y="512167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472129-5B6F-2D4B-8827-89366CA5207A}"/>
              </a:ext>
            </a:extLst>
          </p:cNvPr>
          <p:cNvSpPr>
            <a:spLocks noChangeAspect="1"/>
          </p:cNvSpPr>
          <p:nvPr/>
        </p:nvSpPr>
        <p:spPr>
          <a:xfrm>
            <a:off x="4275781" y="566948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4B71AA-1EE2-7349-B1CF-D90BB547747A}"/>
              </a:ext>
            </a:extLst>
          </p:cNvPr>
          <p:cNvSpPr>
            <a:spLocks noChangeAspect="1"/>
          </p:cNvSpPr>
          <p:nvPr/>
        </p:nvSpPr>
        <p:spPr>
          <a:xfrm>
            <a:off x="4275781" y="626370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45167C-385D-0E4C-A1AF-F8264E515AC2}"/>
              </a:ext>
            </a:extLst>
          </p:cNvPr>
          <p:cNvSpPr>
            <a:spLocks noChangeAspect="1"/>
          </p:cNvSpPr>
          <p:nvPr/>
        </p:nvSpPr>
        <p:spPr>
          <a:xfrm>
            <a:off x="4910094" y="402603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E78D04-87C0-624F-923E-C3FC29C05E09}"/>
              </a:ext>
            </a:extLst>
          </p:cNvPr>
          <p:cNvSpPr>
            <a:spLocks noChangeAspect="1"/>
          </p:cNvSpPr>
          <p:nvPr/>
        </p:nvSpPr>
        <p:spPr>
          <a:xfrm>
            <a:off x="4910094" y="457385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B581AF-905E-1F4A-BA7D-926079880B11}"/>
              </a:ext>
            </a:extLst>
          </p:cNvPr>
          <p:cNvSpPr>
            <a:spLocks noChangeAspect="1"/>
          </p:cNvSpPr>
          <p:nvPr/>
        </p:nvSpPr>
        <p:spPr>
          <a:xfrm>
            <a:off x="4910094" y="512167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4EE821-64A7-3A4C-8EEF-117E79A58E41}"/>
              </a:ext>
            </a:extLst>
          </p:cNvPr>
          <p:cNvSpPr>
            <a:spLocks noChangeAspect="1"/>
          </p:cNvSpPr>
          <p:nvPr/>
        </p:nvSpPr>
        <p:spPr>
          <a:xfrm>
            <a:off x="4910094" y="566948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74E499-6154-A94B-8B99-7931BDD62E55}"/>
              </a:ext>
            </a:extLst>
          </p:cNvPr>
          <p:cNvSpPr>
            <a:spLocks noChangeAspect="1"/>
          </p:cNvSpPr>
          <p:nvPr/>
        </p:nvSpPr>
        <p:spPr>
          <a:xfrm>
            <a:off x="4910094" y="626370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364960-5BBC-434B-878C-20637170B86B}"/>
              </a:ext>
            </a:extLst>
          </p:cNvPr>
          <p:cNvSpPr>
            <a:spLocks noChangeAspect="1"/>
          </p:cNvSpPr>
          <p:nvPr/>
        </p:nvSpPr>
        <p:spPr>
          <a:xfrm>
            <a:off x="5569121" y="402603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7137CD-A102-5D44-88D9-FDB502ACB9FF}"/>
              </a:ext>
            </a:extLst>
          </p:cNvPr>
          <p:cNvSpPr>
            <a:spLocks noChangeAspect="1"/>
          </p:cNvSpPr>
          <p:nvPr/>
        </p:nvSpPr>
        <p:spPr>
          <a:xfrm>
            <a:off x="5569121" y="457385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C4487B-E009-6F46-836E-DC6762E93084}"/>
              </a:ext>
            </a:extLst>
          </p:cNvPr>
          <p:cNvSpPr>
            <a:spLocks noChangeAspect="1"/>
          </p:cNvSpPr>
          <p:nvPr/>
        </p:nvSpPr>
        <p:spPr>
          <a:xfrm>
            <a:off x="5569121" y="512167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4E9944-D6CB-1E4C-8F39-F6B33FBDE3EE}"/>
              </a:ext>
            </a:extLst>
          </p:cNvPr>
          <p:cNvSpPr>
            <a:spLocks noChangeAspect="1"/>
          </p:cNvSpPr>
          <p:nvPr/>
        </p:nvSpPr>
        <p:spPr>
          <a:xfrm>
            <a:off x="5569121" y="566948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D5EB01-1DD1-F04F-9111-D706485CEE7C}"/>
              </a:ext>
            </a:extLst>
          </p:cNvPr>
          <p:cNvSpPr>
            <a:spLocks noChangeAspect="1"/>
          </p:cNvSpPr>
          <p:nvPr/>
        </p:nvSpPr>
        <p:spPr>
          <a:xfrm>
            <a:off x="5569121" y="626370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12D2CF-0953-6342-96F6-3982973963B7}"/>
              </a:ext>
            </a:extLst>
          </p:cNvPr>
          <p:cNvSpPr>
            <a:spLocks noChangeAspect="1"/>
          </p:cNvSpPr>
          <p:nvPr/>
        </p:nvSpPr>
        <p:spPr>
          <a:xfrm>
            <a:off x="6228148" y="402603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D759EF-95BC-A249-AAFD-3C7E514DD3B7}"/>
              </a:ext>
            </a:extLst>
          </p:cNvPr>
          <p:cNvSpPr>
            <a:spLocks noChangeAspect="1"/>
          </p:cNvSpPr>
          <p:nvPr/>
        </p:nvSpPr>
        <p:spPr>
          <a:xfrm>
            <a:off x="6228148" y="457385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BA9922-259D-AF4F-A670-2916E304D739}"/>
              </a:ext>
            </a:extLst>
          </p:cNvPr>
          <p:cNvSpPr>
            <a:spLocks noChangeAspect="1"/>
          </p:cNvSpPr>
          <p:nvPr/>
        </p:nvSpPr>
        <p:spPr>
          <a:xfrm>
            <a:off x="6228148" y="512167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234D9E-CE87-324B-B550-B9ADBB75F72B}"/>
              </a:ext>
            </a:extLst>
          </p:cNvPr>
          <p:cNvSpPr>
            <a:spLocks noChangeAspect="1"/>
          </p:cNvSpPr>
          <p:nvPr/>
        </p:nvSpPr>
        <p:spPr>
          <a:xfrm>
            <a:off x="6228148" y="566948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6A442A-B911-E443-AE43-B76BF7FDECB8}"/>
              </a:ext>
            </a:extLst>
          </p:cNvPr>
          <p:cNvSpPr>
            <a:spLocks noChangeAspect="1"/>
          </p:cNvSpPr>
          <p:nvPr/>
        </p:nvSpPr>
        <p:spPr>
          <a:xfrm>
            <a:off x="6228148" y="626370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F4BC38-6B08-624B-A4CF-BC4B701B17E3}"/>
              </a:ext>
            </a:extLst>
          </p:cNvPr>
          <p:cNvSpPr>
            <a:spLocks noChangeAspect="1"/>
          </p:cNvSpPr>
          <p:nvPr/>
        </p:nvSpPr>
        <p:spPr>
          <a:xfrm>
            <a:off x="6887175" y="402603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54CB5F-55A3-5F41-9004-BEC0E1B47237}"/>
              </a:ext>
            </a:extLst>
          </p:cNvPr>
          <p:cNvSpPr>
            <a:spLocks noChangeAspect="1"/>
          </p:cNvSpPr>
          <p:nvPr/>
        </p:nvSpPr>
        <p:spPr>
          <a:xfrm>
            <a:off x="6887175" y="457385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9B6BCE-19BE-A441-AA85-7FAB279F7B00}"/>
              </a:ext>
            </a:extLst>
          </p:cNvPr>
          <p:cNvSpPr>
            <a:spLocks noChangeAspect="1"/>
          </p:cNvSpPr>
          <p:nvPr/>
        </p:nvSpPr>
        <p:spPr>
          <a:xfrm>
            <a:off x="6887175" y="512167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8FEB82-84FB-7E47-9DED-959AF5EA3195}"/>
              </a:ext>
            </a:extLst>
          </p:cNvPr>
          <p:cNvSpPr>
            <a:spLocks noChangeAspect="1"/>
          </p:cNvSpPr>
          <p:nvPr/>
        </p:nvSpPr>
        <p:spPr>
          <a:xfrm>
            <a:off x="6887175" y="566948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E5A907-FF2D-C746-A8B3-703194DC3422}"/>
              </a:ext>
            </a:extLst>
          </p:cNvPr>
          <p:cNvSpPr>
            <a:spLocks noChangeAspect="1"/>
          </p:cNvSpPr>
          <p:nvPr/>
        </p:nvSpPr>
        <p:spPr>
          <a:xfrm>
            <a:off x="6887175" y="626370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174854-1A6A-F34E-9ADC-9611B00B6C99}"/>
              </a:ext>
            </a:extLst>
          </p:cNvPr>
          <p:cNvSpPr>
            <a:spLocks noChangeAspect="1"/>
          </p:cNvSpPr>
          <p:nvPr/>
        </p:nvSpPr>
        <p:spPr>
          <a:xfrm>
            <a:off x="7505014" y="402603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44673D-3566-6246-A57F-2685B4F541E9}"/>
              </a:ext>
            </a:extLst>
          </p:cNvPr>
          <p:cNvSpPr>
            <a:spLocks noChangeAspect="1"/>
          </p:cNvSpPr>
          <p:nvPr/>
        </p:nvSpPr>
        <p:spPr>
          <a:xfrm>
            <a:off x="7505014" y="457385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B20A4D-FEA2-8D47-AE13-A98D74DE93BA}"/>
              </a:ext>
            </a:extLst>
          </p:cNvPr>
          <p:cNvSpPr>
            <a:spLocks noChangeAspect="1"/>
          </p:cNvSpPr>
          <p:nvPr/>
        </p:nvSpPr>
        <p:spPr>
          <a:xfrm>
            <a:off x="7505014" y="512167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C2E1C1-FD9A-1A4F-8B1E-5B55B5DD3A69}"/>
              </a:ext>
            </a:extLst>
          </p:cNvPr>
          <p:cNvSpPr>
            <a:spLocks noChangeAspect="1"/>
          </p:cNvSpPr>
          <p:nvPr/>
        </p:nvSpPr>
        <p:spPr>
          <a:xfrm>
            <a:off x="7505014" y="566948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B3A09C-3A87-D248-9D18-5101635AFC3D}"/>
              </a:ext>
            </a:extLst>
          </p:cNvPr>
          <p:cNvSpPr>
            <a:spLocks noChangeAspect="1"/>
          </p:cNvSpPr>
          <p:nvPr/>
        </p:nvSpPr>
        <p:spPr>
          <a:xfrm>
            <a:off x="7505014" y="626370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B02D7F-5770-4446-9F18-088EC7A2940C}"/>
              </a:ext>
            </a:extLst>
          </p:cNvPr>
          <p:cNvSpPr>
            <a:spLocks noChangeAspect="1"/>
          </p:cNvSpPr>
          <p:nvPr/>
        </p:nvSpPr>
        <p:spPr>
          <a:xfrm>
            <a:off x="8164041" y="402603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3AA71F-3EC1-4144-91E8-E366D5689A76}"/>
              </a:ext>
            </a:extLst>
          </p:cNvPr>
          <p:cNvSpPr>
            <a:spLocks noChangeAspect="1"/>
          </p:cNvSpPr>
          <p:nvPr/>
        </p:nvSpPr>
        <p:spPr>
          <a:xfrm>
            <a:off x="8164041" y="457385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C41F4D-6960-C84E-A39E-7F2138A6A14C}"/>
              </a:ext>
            </a:extLst>
          </p:cNvPr>
          <p:cNvSpPr>
            <a:spLocks noChangeAspect="1"/>
          </p:cNvSpPr>
          <p:nvPr/>
        </p:nvSpPr>
        <p:spPr>
          <a:xfrm>
            <a:off x="8164041" y="512167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35E08D-3148-D94B-A93C-D0C794639A28}"/>
              </a:ext>
            </a:extLst>
          </p:cNvPr>
          <p:cNvSpPr>
            <a:spLocks noChangeAspect="1"/>
          </p:cNvSpPr>
          <p:nvPr/>
        </p:nvSpPr>
        <p:spPr>
          <a:xfrm>
            <a:off x="8164041" y="566948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18554C-A10F-AB40-9759-220B8D2A29E3}"/>
              </a:ext>
            </a:extLst>
          </p:cNvPr>
          <p:cNvSpPr>
            <a:spLocks noChangeAspect="1"/>
          </p:cNvSpPr>
          <p:nvPr/>
        </p:nvSpPr>
        <p:spPr>
          <a:xfrm>
            <a:off x="8164041" y="626370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D29DA6A-66F4-5C49-9E65-7DC02C89DF52}"/>
              </a:ext>
            </a:extLst>
          </p:cNvPr>
          <p:cNvSpPr>
            <a:spLocks noChangeAspect="1"/>
          </p:cNvSpPr>
          <p:nvPr/>
        </p:nvSpPr>
        <p:spPr>
          <a:xfrm>
            <a:off x="8823068" y="4026037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680F33-742A-0C40-A0C8-1E2FCF9D7CB6}"/>
              </a:ext>
            </a:extLst>
          </p:cNvPr>
          <p:cNvSpPr>
            <a:spLocks noChangeAspect="1"/>
          </p:cNvSpPr>
          <p:nvPr/>
        </p:nvSpPr>
        <p:spPr>
          <a:xfrm>
            <a:off x="8823068" y="457385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3B2E27F-F090-7A4E-8D97-D809EAF2D394}"/>
              </a:ext>
            </a:extLst>
          </p:cNvPr>
          <p:cNvSpPr>
            <a:spLocks noChangeAspect="1"/>
          </p:cNvSpPr>
          <p:nvPr/>
        </p:nvSpPr>
        <p:spPr>
          <a:xfrm>
            <a:off x="8823068" y="5121671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1E23723-14A8-974F-8005-F0207CAF74C7}"/>
              </a:ext>
            </a:extLst>
          </p:cNvPr>
          <p:cNvSpPr>
            <a:spLocks noChangeAspect="1"/>
          </p:cNvSpPr>
          <p:nvPr/>
        </p:nvSpPr>
        <p:spPr>
          <a:xfrm>
            <a:off x="8823068" y="5669488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ABFCC1-C04F-BF40-A699-5AFFCF5BF18F}"/>
              </a:ext>
            </a:extLst>
          </p:cNvPr>
          <p:cNvSpPr>
            <a:spLocks noChangeAspect="1"/>
          </p:cNvSpPr>
          <p:nvPr/>
        </p:nvSpPr>
        <p:spPr>
          <a:xfrm>
            <a:off x="8823068" y="6263704"/>
            <a:ext cx="329514" cy="3336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077ADAF-0E41-A146-A23A-7B835475E797}"/>
              </a:ext>
            </a:extLst>
          </p:cNvPr>
          <p:cNvSpPr>
            <a:spLocks noChangeAspect="1"/>
          </p:cNvSpPr>
          <p:nvPr/>
        </p:nvSpPr>
        <p:spPr>
          <a:xfrm>
            <a:off x="9482095" y="4026037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80CFF01-ED02-3F44-B6EA-0118411981D3}"/>
              </a:ext>
            </a:extLst>
          </p:cNvPr>
          <p:cNvSpPr>
            <a:spLocks noChangeAspect="1"/>
          </p:cNvSpPr>
          <p:nvPr/>
        </p:nvSpPr>
        <p:spPr>
          <a:xfrm>
            <a:off x="9482095" y="4573854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407D32-9961-0D44-9C29-0CAB636DC13E}"/>
              </a:ext>
            </a:extLst>
          </p:cNvPr>
          <p:cNvSpPr>
            <a:spLocks noChangeAspect="1"/>
          </p:cNvSpPr>
          <p:nvPr/>
        </p:nvSpPr>
        <p:spPr>
          <a:xfrm>
            <a:off x="9482095" y="5121671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02B22A-C1EC-7A48-AEB6-7427345DAC7F}"/>
              </a:ext>
            </a:extLst>
          </p:cNvPr>
          <p:cNvSpPr>
            <a:spLocks noChangeAspect="1"/>
          </p:cNvSpPr>
          <p:nvPr/>
        </p:nvSpPr>
        <p:spPr>
          <a:xfrm>
            <a:off x="9482095" y="5669488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2FCBDBF-612B-A949-9483-ECAA0A5A3FB1}"/>
              </a:ext>
            </a:extLst>
          </p:cNvPr>
          <p:cNvSpPr>
            <a:spLocks noChangeAspect="1"/>
          </p:cNvSpPr>
          <p:nvPr/>
        </p:nvSpPr>
        <p:spPr>
          <a:xfrm>
            <a:off x="9482095" y="6263704"/>
            <a:ext cx="329514" cy="3336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953CF6-7E78-244E-A277-C88EE8E057F6}"/>
              </a:ext>
            </a:extLst>
          </p:cNvPr>
          <p:cNvSpPr txBox="1"/>
          <p:nvPr/>
        </p:nvSpPr>
        <p:spPr>
          <a:xfrm>
            <a:off x="2654403" y="3158870"/>
            <a:ext cx="1558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Problem: 1 min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731D142-5334-6C49-941D-BA908F8F6EC0}"/>
              </a:ext>
            </a:extLst>
          </p:cNvPr>
          <p:cNvSpPr txBox="1"/>
          <p:nvPr/>
        </p:nvSpPr>
        <p:spPr>
          <a:xfrm>
            <a:off x="2654403" y="3614701"/>
            <a:ext cx="1558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Solution: 1 min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B6A770-2EA2-974F-AC59-9CB2DD0151CD}"/>
              </a:ext>
            </a:extLst>
          </p:cNvPr>
          <p:cNvSpPr>
            <a:spLocks noChangeAspect="1"/>
          </p:cNvSpPr>
          <p:nvPr/>
        </p:nvSpPr>
        <p:spPr>
          <a:xfrm>
            <a:off x="2354580" y="3205617"/>
            <a:ext cx="182880" cy="1851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73B99CD-7107-6F42-87E3-7BE99EFD24C9}"/>
              </a:ext>
            </a:extLst>
          </p:cNvPr>
          <p:cNvSpPr>
            <a:spLocks noChangeAspect="1"/>
          </p:cNvSpPr>
          <p:nvPr/>
        </p:nvSpPr>
        <p:spPr>
          <a:xfrm>
            <a:off x="2354580" y="3665501"/>
            <a:ext cx="182880" cy="1851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5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ird that is standing in the dirt&#10;&#10;Description automatically generated">
            <a:extLst>
              <a:ext uri="{FF2B5EF4-FFF2-40B4-BE49-F238E27FC236}">
                <a16:creationId xmlns:a16="http://schemas.microsoft.com/office/drawing/2014/main" id="{7D036E16-F83B-DC42-B964-6DAB87FA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7"/>
          <a:stretch/>
        </p:blipFill>
        <p:spPr>
          <a:xfrm>
            <a:off x="0" y="-79295"/>
            <a:ext cx="12192000" cy="6937295"/>
          </a:xfrm>
          <a:prstGeom prst="rect">
            <a:avLst/>
          </a:prstGeom>
        </p:spPr>
      </p:pic>
      <p:sp>
        <p:nvSpPr>
          <p:cNvPr id="4" name="Title 11"/>
          <p:cNvSpPr txBox="1">
            <a:spLocks/>
          </p:cNvSpPr>
          <p:nvPr/>
        </p:nvSpPr>
        <p:spPr>
          <a:xfrm>
            <a:off x="575733" y="498312"/>
            <a:ext cx="3436056" cy="192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>
                <a:solidFill>
                  <a:schemeClr val="bg1"/>
                </a:solidFill>
                <a:latin typeface="Orkne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5" name="Title 11"/>
          <p:cNvSpPr txBox="1">
            <a:spLocks/>
          </p:cNvSpPr>
          <p:nvPr/>
        </p:nvSpPr>
        <p:spPr>
          <a:xfrm>
            <a:off x="575733" y="256895"/>
            <a:ext cx="5363028" cy="2461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Orkney" pitchFamily="2" charset="77"/>
              </a:rPr>
              <a:t> 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01E7-44B7-41BC-93FC-562CB9664D4C}" type="slidenum">
              <a:rPr lang="en-US" smtClean="0"/>
              <a:t>6</a:t>
            </a:fld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91485" y="484632"/>
            <a:ext cx="5950614" cy="116967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0" spc="-151" noProof="1">
                <a:solidFill>
                  <a:srgbClr val="FF6C00"/>
                </a:solidFill>
                <a:latin typeface="Orkney Light" pitchFamily="2" charset="77"/>
                <a:ea typeface="Roboto" panose="02000000000000000000" pitchFamily="2" charset="0"/>
                <a:cs typeface="Open Sans" panose="020B0606030504020204" pitchFamily="34" charset="0"/>
              </a:rPr>
              <a:t>What can we learn from baby branta geese?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91485" y="1854852"/>
            <a:ext cx="5950615" cy="0"/>
          </a:xfrm>
          <a:prstGeom prst="line">
            <a:avLst/>
          </a:prstGeom>
          <a:ln w="9525">
            <a:solidFill>
              <a:srgbClr val="14B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655670" y="1998275"/>
            <a:ext cx="6049930" cy="2772327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A baby barnacle geese hatches in a nest 40 stories high without the ability to fly.</a:t>
            </a: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She has to take a leap of faith and fall all the way down a cliff in order to get food or starve.  A miracle happens. Her soft feathers cushion the fall. She finds her parents and eats.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Luckily, we don’t have to leap as far. </a:t>
            </a:r>
            <a:r>
              <a:rPr lang="en-US" sz="1200" dirty="0" err="1">
                <a:solidFill>
                  <a:schemeClr val="bg1"/>
                </a:solidFill>
                <a:latin typeface="Orkney" pitchFamily="2" charset="77"/>
              </a:rPr>
              <a:t>Brantio</a:t>
            </a:r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 is named after the baby Branta geese. Fear steals dreams. What would we do if we weren’t afraid?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Taking the leap is hard. But worth it. 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I’m hoping you’ll take the leap, with us, or with someone else.  The world needs your brilliant ideas.</a:t>
            </a:r>
          </a:p>
          <a:p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- Anwell. Tsai</a:t>
            </a: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   CEO and founder of </a:t>
            </a:r>
            <a:r>
              <a:rPr lang="en-US" sz="1200" dirty="0" err="1">
                <a:solidFill>
                  <a:schemeClr val="bg1"/>
                </a:solidFill>
                <a:latin typeface="Orkney" pitchFamily="2" charset="77"/>
              </a:rPr>
              <a:t>Brantio</a:t>
            </a:r>
            <a:endParaRPr lang="en-US" sz="1200" dirty="0">
              <a:solidFill>
                <a:schemeClr val="bg1"/>
              </a:solidFill>
              <a:latin typeface="Orkney" pitchFamily="2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Orkney" pitchFamily="2" charset="77"/>
              </a:rPr>
              <a:t>			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96FB4-496A-0046-ABD9-10FFAFE4E517}"/>
              </a:ext>
            </a:extLst>
          </p:cNvPr>
          <p:cNvSpPr txBox="1"/>
          <p:nvPr/>
        </p:nvSpPr>
        <p:spPr>
          <a:xfrm>
            <a:off x="782947" y="5757911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Orkney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www.brantio.com</a:t>
            </a:r>
            <a:endParaRPr lang="en-US" sz="1200" dirty="0">
              <a:solidFill>
                <a:schemeClr val="bg1"/>
              </a:solidFill>
              <a:latin typeface="Orkney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01306-8FBC-4C4F-924A-70E3BB107B66}"/>
              </a:ext>
            </a:extLst>
          </p:cNvPr>
          <p:cNvSpPr/>
          <p:nvPr/>
        </p:nvSpPr>
        <p:spPr>
          <a:xfrm>
            <a:off x="691485" y="5033424"/>
            <a:ext cx="499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spc="-151" noProof="1">
                <a:solidFill>
                  <a:srgbClr val="14BBDC"/>
                </a:solidFill>
                <a:latin typeface="Orkney" pitchFamily="2" charset="77"/>
                <a:ea typeface="Roboto" panose="02000000000000000000" pitchFamily="2" charset="0"/>
                <a:cs typeface="Open Sans" panose="020B0606030504020204" pitchFamily="34" charset="0"/>
              </a:rPr>
              <a:t>Contact us. We’d love to hear from you.</a:t>
            </a:r>
            <a:endParaRPr lang="en-US" sz="2400" dirty="0">
              <a:solidFill>
                <a:srgbClr val="14BBDC"/>
              </a:solidFill>
              <a:latin typeface="Orkney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34789A-BDDE-C04A-875C-F228E63A4AFF}"/>
              </a:ext>
            </a:extLst>
          </p:cNvPr>
          <p:cNvSpPr/>
          <p:nvPr/>
        </p:nvSpPr>
        <p:spPr>
          <a:xfrm>
            <a:off x="-12436" y="-69351"/>
            <a:ext cx="660400" cy="112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07839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466</Words>
  <Application>Microsoft Macintosh PowerPoint</Application>
  <PresentationFormat>Widescreen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Nirmala UI</vt:lpstr>
      <vt:lpstr>Orkney</vt:lpstr>
      <vt:lpstr>Orkney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Anwell Tsai</dc:creator>
  <cp:lastModifiedBy>Anwell Tsai</cp:lastModifiedBy>
  <cp:revision>14</cp:revision>
  <dcterms:created xsi:type="dcterms:W3CDTF">2020-10-16T17:03:59Z</dcterms:created>
  <dcterms:modified xsi:type="dcterms:W3CDTF">2020-11-23T20:22:19Z</dcterms:modified>
</cp:coreProperties>
</file>