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965" r:id="rId2"/>
    <p:sldId id="966" r:id="rId3"/>
    <p:sldId id="970" r:id="rId4"/>
    <p:sldId id="971" r:id="rId5"/>
    <p:sldId id="972" r:id="rId6"/>
    <p:sldId id="96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07300"/>
    <a:srgbClr val="47B0F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98"/>
    <p:restoredTop sz="67901"/>
  </p:normalViewPr>
  <p:slideViewPr>
    <p:cSldViewPr snapToGrid="0" snapToObjects="1">
      <p:cViewPr varScale="1">
        <p:scale>
          <a:sx n="79" d="100"/>
          <a:sy n="79" d="100"/>
        </p:scale>
        <p:origin x="672" y="200"/>
      </p:cViewPr>
      <p:guideLst/>
    </p:cSldViewPr>
  </p:slideViewPr>
  <p:outlineViewPr>
    <p:cViewPr>
      <p:scale>
        <a:sx n="33" d="100"/>
        <a:sy n="33" d="100"/>
      </p:scale>
      <p:origin x="0" y="-10032"/>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4" d="100"/>
          <a:sy n="94" d="100"/>
        </p:scale>
        <p:origin x="362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A7F210-97F5-D246-BAD0-68EF325E8198}" type="datetimeFigureOut">
              <a:rPr lang="en-US" smtClean="0"/>
              <a:t>11/23/20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14620D-214F-8E4E-A8EA-D442D6363444}" type="slidenum">
              <a:rPr lang="en-US" smtClean="0"/>
              <a:t>‹#›</a:t>
            </a:fld>
            <a:endParaRPr lang="en-US"/>
          </a:p>
        </p:txBody>
      </p:sp>
    </p:spTree>
    <p:extLst>
      <p:ext uri="{BB962C8B-B14F-4D97-AF65-F5344CB8AC3E}">
        <p14:creationId xmlns:p14="http://schemas.microsoft.com/office/powerpoint/2010/main" val="854701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Problem: </a:t>
            </a:r>
            <a:r>
              <a:rPr lang="en-US" b="0" dirty="0"/>
              <a:t>The racer in the superman pose, </a:t>
            </a:r>
            <a:r>
              <a:rPr lang="en-US" sz="1200" b="0" i="0" kern="1200" dirty="0">
                <a:solidFill>
                  <a:schemeClr val="tx1"/>
                </a:solidFill>
                <a:effectLst/>
                <a:latin typeface="+mn-lt"/>
                <a:ea typeface="+mn-ea"/>
                <a:cs typeface="+mn-cs"/>
              </a:rPr>
              <a:t>Michael Guerra,</a:t>
            </a:r>
            <a:r>
              <a:rPr lang="en-US" b="0" dirty="0"/>
              <a:t> was in last place.  Michael tried pushing himself harder. Pedaling faster. Nothing worked. Then, he decided to stop pedaling to go into his superman pose. He started gaining on each biker, until he was alone in first place. Even better, he pulled ahead of that motorcycle!  </a:t>
            </a:r>
          </a:p>
          <a:p>
            <a:endParaRPr lang="en-US" b="0" dirty="0"/>
          </a:p>
          <a:p>
            <a:r>
              <a:rPr lang="en-US" b="0" dirty="0"/>
              <a:t>Michael realized that the limiting factor in cycling downhill isn’t foot power. It’s the drag the body creates. By streamlining his body, like a whale, and limiting drag, his bike took off!</a:t>
            </a:r>
          </a:p>
          <a:p>
            <a:endParaRPr lang="en-US" b="0" dirty="0"/>
          </a:p>
          <a:p>
            <a:r>
              <a:rPr lang="en-US" b="0" dirty="0"/>
              <a:t>Everyone here is smart. Everyone is hardworking. But some people get more done than others. How? By working smarter, not harder.  It’s easy to say, but hard to do. </a:t>
            </a:r>
          </a:p>
          <a:p>
            <a:endParaRPr lang="en-US" b="0" dirty="0"/>
          </a:p>
          <a:p>
            <a:r>
              <a:rPr lang="en-US" b="0" dirty="0"/>
              <a:t>You can watch and share the video here: https://</a:t>
            </a:r>
            <a:r>
              <a:rPr lang="en-US" b="0" dirty="0" err="1"/>
              <a:t>www.youtube.com</a:t>
            </a:r>
            <a:r>
              <a:rPr lang="en-US" b="0" dirty="0"/>
              <a:t>/</a:t>
            </a:r>
            <a:r>
              <a:rPr lang="en-US" b="0" dirty="0" err="1"/>
              <a:t>watch?v</a:t>
            </a:r>
            <a:r>
              <a:rPr lang="en-US" b="0" dirty="0"/>
              <a:t>=3Iz7ZMALaCY</a:t>
            </a:r>
          </a:p>
          <a:p>
            <a:endParaRPr lang="en-US" dirty="0"/>
          </a:p>
          <a:p>
            <a:r>
              <a:rPr lang="en-US" b="1" dirty="0"/>
              <a:t>Solution: </a:t>
            </a:r>
            <a:r>
              <a:rPr lang="en-US" b="0" dirty="0"/>
              <a:t>How might we work smarter, not harder?</a:t>
            </a:r>
          </a:p>
          <a:p>
            <a:endParaRPr lang="en-US" dirty="0"/>
          </a:p>
        </p:txBody>
      </p:sp>
      <p:sp>
        <p:nvSpPr>
          <p:cNvPr id="4" name="Slide Number Placeholder 3"/>
          <p:cNvSpPr>
            <a:spLocks noGrp="1"/>
          </p:cNvSpPr>
          <p:nvPr>
            <p:ph type="sldNum" sz="quarter" idx="5"/>
          </p:nvPr>
        </p:nvSpPr>
        <p:spPr/>
        <p:txBody>
          <a:bodyPr/>
          <a:lstStyle/>
          <a:p>
            <a:fld id="{3414620D-214F-8E4E-A8EA-D442D6363444}" type="slidenum">
              <a:rPr lang="en-US" smtClean="0"/>
              <a:t>1</a:t>
            </a:fld>
            <a:endParaRPr lang="en-US"/>
          </a:p>
        </p:txBody>
      </p:sp>
    </p:spTree>
    <p:extLst>
      <p:ext uri="{BB962C8B-B14F-4D97-AF65-F5344CB8AC3E}">
        <p14:creationId xmlns:p14="http://schemas.microsoft.com/office/powerpoint/2010/main" val="2519754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14620D-214F-8E4E-A8EA-D442D6363444}" type="slidenum">
              <a:rPr lang="en-US" smtClean="0"/>
              <a:t>2</a:t>
            </a:fld>
            <a:endParaRPr lang="en-US"/>
          </a:p>
        </p:txBody>
      </p:sp>
    </p:spTree>
    <p:extLst>
      <p:ext uri="{BB962C8B-B14F-4D97-AF65-F5344CB8AC3E}">
        <p14:creationId xmlns:p14="http://schemas.microsoft.com/office/powerpoint/2010/main" val="1167136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Problem: </a:t>
            </a:r>
            <a:r>
              <a:rPr lang="en-US" b="0" dirty="0"/>
              <a:t>The racer in the superman pose, </a:t>
            </a:r>
            <a:r>
              <a:rPr lang="en-US" sz="1200" b="0" i="0" kern="1200" dirty="0">
                <a:solidFill>
                  <a:schemeClr val="tx1"/>
                </a:solidFill>
                <a:effectLst/>
                <a:latin typeface="+mn-lt"/>
                <a:ea typeface="+mn-ea"/>
                <a:cs typeface="+mn-cs"/>
              </a:rPr>
              <a:t>Michael Guerra,</a:t>
            </a:r>
            <a:r>
              <a:rPr lang="en-US" b="0" dirty="0"/>
              <a:t> was in last place.  Michael tried pushing himself harder. Pedaling faster. Nothing worked. Then, he decided to stop pedaling to go into his superman pose. He started gaining on each biker, until he was alone in first place. Even better, he pulled ahead of that motorcycle!  </a:t>
            </a:r>
          </a:p>
          <a:p>
            <a:endParaRPr lang="en-US" b="0" dirty="0"/>
          </a:p>
          <a:p>
            <a:r>
              <a:rPr lang="en-US" b="0" dirty="0"/>
              <a:t>Michael realized that the limiting factor in cycling downhill isn’t foot power. It’s the drag the body creates. By streamlining his body, like a whale, and limiting drag, his bike took off!</a:t>
            </a:r>
          </a:p>
          <a:p>
            <a:endParaRPr lang="en-US" b="0" dirty="0"/>
          </a:p>
          <a:p>
            <a:r>
              <a:rPr lang="en-US" b="0" dirty="0"/>
              <a:t>Everyone here is smart. Everyone is hardworking. But some people get more done than others. How? By working smarter, not harder.  It’s easy to say, but hard to do. </a:t>
            </a:r>
          </a:p>
          <a:p>
            <a:endParaRPr lang="en-US" b="0" dirty="0"/>
          </a:p>
          <a:p>
            <a:r>
              <a:rPr lang="en-US" b="0" dirty="0"/>
              <a:t>You can watch and share the video here: https://</a:t>
            </a:r>
            <a:r>
              <a:rPr lang="en-US" b="0" dirty="0" err="1"/>
              <a:t>www.youtube.com</a:t>
            </a:r>
            <a:r>
              <a:rPr lang="en-US" b="0" dirty="0"/>
              <a:t>/</a:t>
            </a:r>
            <a:r>
              <a:rPr lang="en-US" b="0" dirty="0" err="1"/>
              <a:t>watch?v</a:t>
            </a:r>
            <a:r>
              <a:rPr lang="en-US" b="0" dirty="0"/>
              <a:t>=3Iz7ZMALaCY</a:t>
            </a:r>
          </a:p>
          <a:p>
            <a:endParaRPr lang="en-US" dirty="0"/>
          </a:p>
          <a:p>
            <a:endParaRPr lang="en-US" dirty="0"/>
          </a:p>
        </p:txBody>
      </p:sp>
      <p:sp>
        <p:nvSpPr>
          <p:cNvPr id="4" name="Slide Number Placeholder 3"/>
          <p:cNvSpPr>
            <a:spLocks noGrp="1"/>
          </p:cNvSpPr>
          <p:nvPr>
            <p:ph type="sldNum" sz="quarter" idx="5"/>
          </p:nvPr>
        </p:nvSpPr>
        <p:spPr/>
        <p:txBody>
          <a:bodyPr/>
          <a:lstStyle/>
          <a:p>
            <a:fld id="{3414620D-214F-8E4E-A8EA-D442D6363444}" type="slidenum">
              <a:rPr lang="en-US" smtClean="0"/>
              <a:t>3</a:t>
            </a:fld>
            <a:endParaRPr lang="en-US"/>
          </a:p>
        </p:txBody>
      </p:sp>
    </p:spTree>
    <p:extLst>
      <p:ext uri="{BB962C8B-B14F-4D97-AF65-F5344CB8AC3E}">
        <p14:creationId xmlns:p14="http://schemas.microsoft.com/office/powerpoint/2010/main" val="3577294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Solution: </a:t>
            </a:r>
            <a:r>
              <a:rPr lang="en-US" b="0" dirty="0"/>
              <a:t>How might we work smarter, not harder?</a:t>
            </a:r>
          </a:p>
          <a:p>
            <a:endParaRPr lang="en-US" dirty="0"/>
          </a:p>
        </p:txBody>
      </p:sp>
      <p:sp>
        <p:nvSpPr>
          <p:cNvPr id="4" name="Slide Number Placeholder 3"/>
          <p:cNvSpPr>
            <a:spLocks noGrp="1"/>
          </p:cNvSpPr>
          <p:nvPr>
            <p:ph type="sldNum" sz="quarter" idx="5"/>
          </p:nvPr>
        </p:nvSpPr>
        <p:spPr/>
        <p:txBody>
          <a:bodyPr/>
          <a:lstStyle/>
          <a:p>
            <a:fld id="{3414620D-214F-8E4E-A8EA-D442D6363444}" type="slidenum">
              <a:rPr lang="en-US" smtClean="0"/>
              <a:t>4</a:t>
            </a:fld>
            <a:endParaRPr lang="en-US"/>
          </a:p>
        </p:txBody>
      </p:sp>
    </p:spTree>
    <p:extLst>
      <p:ext uri="{BB962C8B-B14F-4D97-AF65-F5344CB8AC3E}">
        <p14:creationId xmlns:p14="http://schemas.microsoft.com/office/powerpoint/2010/main" val="2688701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Problem: </a:t>
            </a:r>
            <a:r>
              <a:rPr lang="en-US" b="0" dirty="0"/>
              <a:t>The racer in the superman pose, </a:t>
            </a:r>
            <a:r>
              <a:rPr lang="en-US" sz="1200" b="0" i="0" kern="1200" dirty="0">
                <a:solidFill>
                  <a:schemeClr val="tx1"/>
                </a:solidFill>
                <a:effectLst/>
                <a:latin typeface="+mn-lt"/>
                <a:ea typeface="+mn-ea"/>
                <a:cs typeface="+mn-cs"/>
              </a:rPr>
              <a:t>Michael Guerra,</a:t>
            </a:r>
            <a:r>
              <a:rPr lang="en-US" b="0" dirty="0"/>
              <a:t> was in last place.  Michael tried pushing himself harder. Pedaling faster. Nothing worked. Then, he decided to stop pedaling to go into his superman pose. He started gaining on each biker, until he was alone in first place. Even better, he pulled ahead of that motorcycle!  </a:t>
            </a:r>
          </a:p>
          <a:p>
            <a:endParaRPr lang="en-US" b="0" dirty="0"/>
          </a:p>
          <a:p>
            <a:r>
              <a:rPr lang="en-US" b="0" dirty="0"/>
              <a:t>Michael realized that the limiting factor in cycling downhill isn’t foot power. It’s the drag the body creates. By streamlining his body, like a whale, and limiting drag, his bike took off!</a:t>
            </a:r>
          </a:p>
          <a:p>
            <a:endParaRPr lang="en-US" b="0" dirty="0"/>
          </a:p>
          <a:p>
            <a:r>
              <a:rPr lang="en-US" b="0" dirty="0"/>
              <a:t>Everyone here is smart. Everyone is hardworking. But some people get more done than others. How? By working smarter, not harder.  It’s easy to say, but hard to do. </a:t>
            </a:r>
          </a:p>
          <a:p>
            <a:endParaRPr lang="en-US" b="0" dirty="0"/>
          </a:p>
          <a:p>
            <a:r>
              <a:rPr lang="en-US" b="0" dirty="0"/>
              <a:t>You can watch and share the video here: https://</a:t>
            </a:r>
            <a:r>
              <a:rPr lang="en-US" b="0" dirty="0" err="1"/>
              <a:t>www.youtube.com</a:t>
            </a:r>
            <a:r>
              <a:rPr lang="en-US" b="0" dirty="0"/>
              <a:t>/</a:t>
            </a:r>
            <a:r>
              <a:rPr lang="en-US" b="0" dirty="0" err="1"/>
              <a:t>watch?v</a:t>
            </a:r>
            <a:r>
              <a:rPr lang="en-US" b="0" dirty="0"/>
              <a:t>=3Iz7ZMALaCY</a:t>
            </a:r>
          </a:p>
          <a:p>
            <a:endParaRPr lang="en-US" dirty="0"/>
          </a:p>
          <a:p>
            <a:r>
              <a:rPr lang="en-US" b="1" dirty="0"/>
              <a:t>Solution: </a:t>
            </a:r>
            <a:r>
              <a:rPr lang="en-US" b="0" dirty="0"/>
              <a:t>How might we work smarter, not harder?</a:t>
            </a:r>
          </a:p>
          <a:p>
            <a:endParaRPr lang="en-US" dirty="0"/>
          </a:p>
        </p:txBody>
      </p:sp>
      <p:sp>
        <p:nvSpPr>
          <p:cNvPr id="4" name="Slide Number Placeholder 3"/>
          <p:cNvSpPr>
            <a:spLocks noGrp="1"/>
          </p:cNvSpPr>
          <p:nvPr>
            <p:ph type="sldNum" sz="quarter" idx="5"/>
          </p:nvPr>
        </p:nvSpPr>
        <p:spPr/>
        <p:txBody>
          <a:bodyPr/>
          <a:lstStyle/>
          <a:p>
            <a:fld id="{3414620D-214F-8E4E-A8EA-D442D6363444}" type="slidenum">
              <a:rPr lang="en-US" smtClean="0"/>
              <a:t>5</a:t>
            </a:fld>
            <a:endParaRPr lang="en-US"/>
          </a:p>
        </p:txBody>
      </p:sp>
    </p:spTree>
    <p:extLst>
      <p:ext uri="{BB962C8B-B14F-4D97-AF65-F5344CB8AC3E}">
        <p14:creationId xmlns:p14="http://schemas.microsoft.com/office/powerpoint/2010/main" val="2400238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9D6F5-C3A7-42A2-86ED-A4BB6579E1A2}" type="slidenum">
              <a:rPr lang="en-US" smtClean="0"/>
              <a:t>6</a:t>
            </a:fld>
            <a:endParaRPr lang="en-US" dirty="0"/>
          </a:p>
        </p:txBody>
      </p:sp>
    </p:spTree>
    <p:extLst>
      <p:ext uri="{BB962C8B-B14F-4D97-AF65-F5344CB8AC3E}">
        <p14:creationId xmlns:p14="http://schemas.microsoft.com/office/powerpoint/2010/main" val="344822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2B3F-BBD8-5044-846B-C333509D10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6CE7FB-17F4-C141-A9D8-0626E8B76F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F28BBB-F867-A34D-9C28-3353D389166D}"/>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5" name="Footer Placeholder 4">
            <a:extLst>
              <a:ext uri="{FF2B5EF4-FFF2-40B4-BE49-F238E27FC236}">
                <a16:creationId xmlns:a16="http://schemas.microsoft.com/office/drawing/2014/main" id="{873E1331-6BC7-2840-9DA0-50B0A36C6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1A90DB-0921-A648-834E-27E972B9EAFB}"/>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2282443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FF59A-9063-544D-B422-72AD3B7DA0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002823-83C2-3549-AF9E-3C2B82E685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1DC93-AA78-E54A-883C-DA39F082EA6D}"/>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5" name="Footer Placeholder 4">
            <a:extLst>
              <a:ext uri="{FF2B5EF4-FFF2-40B4-BE49-F238E27FC236}">
                <a16:creationId xmlns:a16="http://schemas.microsoft.com/office/drawing/2014/main" id="{4EFC12EF-8141-2B45-AE46-018135A3D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DEF574-8B1D-9447-A7D9-DEF913977D8A}"/>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3402375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AB4E6F-5240-B645-BB07-0593A60E97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4092F3-21E0-704B-8DBB-52680738F7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CC90F-A2B0-7244-A6D1-8FBA84465A7E}"/>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5" name="Footer Placeholder 4">
            <a:extLst>
              <a:ext uri="{FF2B5EF4-FFF2-40B4-BE49-F238E27FC236}">
                <a16:creationId xmlns:a16="http://schemas.microsoft.com/office/drawing/2014/main" id="{38D93888-2A78-C340-A895-34A234D38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850F3-EB0A-6347-82E0-AF63F1EA8138}"/>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1397608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47041" y="142509"/>
            <a:ext cx="10515600" cy="486886"/>
          </a:xfrm>
        </p:spPr>
        <p:txBody>
          <a:bodyPr>
            <a:noAutofit/>
          </a:bodyPr>
          <a:lstStyle>
            <a:lvl1pPr>
              <a:defRPr sz="1800" b="1" i="0">
                <a:solidFill>
                  <a:schemeClr val="bg1"/>
                </a:solidFill>
                <a:latin typeface="Orkney" pitchFamily="2" charset="77"/>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b="1" i="0">
                <a:latin typeface="Orkney" pitchFamily="2" charset="77"/>
              </a:defRPr>
            </a:lvl1pPr>
          </a:lstStyle>
          <a:p>
            <a:fld id="{219001E7-44B7-41BC-93FC-562CB9664D4C}" type="slidenum">
              <a:rPr lang="en-US" smtClean="0"/>
              <a:pPr/>
              <a:t>‹#›</a:t>
            </a:fld>
            <a:endParaRPr lang="en-US" dirty="0"/>
          </a:p>
        </p:txBody>
      </p:sp>
      <p:sp>
        <p:nvSpPr>
          <p:cNvPr id="10" name="Text Placeholder 9"/>
          <p:cNvSpPr>
            <a:spLocks noGrp="1"/>
          </p:cNvSpPr>
          <p:nvPr>
            <p:ph type="body" sz="quarter" idx="13" hasCustomPrompt="1"/>
          </p:nvPr>
        </p:nvSpPr>
        <p:spPr>
          <a:xfrm>
            <a:off x="647041" y="475119"/>
            <a:ext cx="8388927" cy="308552"/>
          </a:xfrm>
        </p:spPr>
        <p:txBody>
          <a:bodyPr anchor="ctr">
            <a:noAutofit/>
          </a:bodyPr>
          <a:lstStyle>
            <a:lvl1pPr marL="0" indent="0">
              <a:buNone/>
              <a:defRPr sz="1000" b="1" i="0">
                <a:solidFill>
                  <a:schemeClr val="bg1"/>
                </a:solidFill>
                <a:latin typeface="Orkney" pitchFamily="2" charset="77"/>
              </a:defRPr>
            </a:lvl1pPr>
          </a:lstStyle>
          <a:p>
            <a:pPr lvl="0"/>
            <a:r>
              <a:rPr lang="en-US" dirty="0"/>
              <a:t>Insert  Your Great Subtitle Here</a:t>
            </a:r>
          </a:p>
        </p:txBody>
      </p:sp>
    </p:spTree>
    <p:extLst>
      <p:ext uri="{BB962C8B-B14F-4D97-AF65-F5344CB8AC3E}">
        <p14:creationId xmlns:p14="http://schemas.microsoft.com/office/powerpoint/2010/main" val="2186033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3459E-2586-674A-86FF-87CB13D80A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1D7716-EE7D-6445-9FC5-2F1337F21F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A5AE98-E14A-9143-B601-80B7BFAE7935}"/>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5" name="Footer Placeholder 4">
            <a:extLst>
              <a:ext uri="{FF2B5EF4-FFF2-40B4-BE49-F238E27FC236}">
                <a16:creationId xmlns:a16="http://schemas.microsoft.com/office/drawing/2014/main" id="{B22C5E55-1FEE-704A-843E-D8B2BC3EF7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977B81-92E6-034C-960B-6C9477106C61}"/>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3663763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69224-42A4-AB40-B0C6-F7E9ABC5A0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A9A357-1AD8-D447-AEA8-67641534E1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C6CC0F-2177-2C4A-A1B1-12D8E262DE84}"/>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5" name="Footer Placeholder 4">
            <a:extLst>
              <a:ext uri="{FF2B5EF4-FFF2-40B4-BE49-F238E27FC236}">
                <a16:creationId xmlns:a16="http://schemas.microsoft.com/office/drawing/2014/main" id="{3A70E91B-3CBF-EE43-ACDD-8F98F9F2B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3C2801-C20E-2F43-ADEF-D17521C58D87}"/>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2134203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A3D6-F0B2-5242-81DC-1F15E9D63B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652FFD-921B-8348-9C60-99C2530ACF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95D824-6327-434A-97D8-817EBD275F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E71681-A5CC-8F4E-AA19-F98993BC84DD}"/>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6" name="Footer Placeholder 5">
            <a:extLst>
              <a:ext uri="{FF2B5EF4-FFF2-40B4-BE49-F238E27FC236}">
                <a16:creationId xmlns:a16="http://schemas.microsoft.com/office/drawing/2014/main" id="{DF35FA91-5732-B248-AD10-6E37878447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66C478-2FE7-2646-8AC6-C45F263F3390}"/>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3364015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5A69F-1797-5644-AF09-FA453EE878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93CA2A-C9D4-9C4A-A2D8-8117844146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F0F1B4-349D-E942-ACBA-8C160937CE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76C694-8B3C-FE49-8D03-243228133D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66C4D9-1B46-9E4B-9E3A-FDDFF994B1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E97841-FCF7-D441-B462-9DE547D17049}"/>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8" name="Footer Placeholder 7">
            <a:extLst>
              <a:ext uri="{FF2B5EF4-FFF2-40B4-BE49-F238E27FC236}">
                <a16:creationId xmlns:a16="http://schemas.microsoft.com/office/drawing/2014/main" id="{EA9B4D3A-8F06-104E-9A03-3D91D0A562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32D7F3-8236-0F43-B531-6AEDADF2B651}"/>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107201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28285-B40B-FB4C-91F9-23DF489820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750941-DA44-1649-AB94-30E1E825BF6A}"/>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4" name="Footer Placeholder 3">
            <a:extLst>
              <a:ext uri="{FF2B5EF4-FFF2-40B4-BE49-F238E27FC236}">
                <a16:creationId xmlns:a16="http://schemas.microsoft.com/office/drawing/2014/main" id="{1E541BBF-1649-8449-AD8D-F7D8229F1A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260FC6-09AE-5B47-8286-0117D2189106}"/>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921812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2795E4-4854-9345-B5A2-C24FBA9DE56A}"/>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3" name="Footer Placeholder 2">
            <a:extLst>
              <a:ext uri="{FF2B5EF4-FFF2-40B4-BE49-F238E27FC236}">
                <a16:creationId xmlns:a16="http://schemas.microsoft.com/office/drawing/2014/main" id="{D8FC12CD-F808-2741-BB8B-8969B3134A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CCC8CD-ABF9-544C-A4E7-EE2C2E732F93}"/>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3442267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FBBD3-E749-644D-A3BB-662C66B5C2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BD10F1-7181-AE4B-AB2B-4C351B4A26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F3F5C9-506B-C543-813D-0FF31648C0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BDB79D-21F5-EE4F-B5B0-4632CA410EAF}"/>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6" name="Footer Placeholder 5">
            <a:extLst>
              <a:ext uri="{FF2B5EF4-FFF2-40B4-BE49-F238E27FC236}">
                <a16:creationId xmlns:a16="http://schemas.microsoft.com/office/drawing/2014/main" id="{E49E08F5-6F5B-3C46-9A8D-B3A9BEF88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F86523-BA68-1643-8F65-6B26D69B1770}"/>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2995462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213BC-4CBE-4146-815F-C59DE0770F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69B66B-FC11-FA4B-A8C9-0495B40441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491879-287D-204E-B17B-934A687809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B3031-CC59-334F-B984-C671EB09A6FD}"/>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6" name="Footer Placeholder 5">
            <a:extLst>
              <a:ext uri="{FF2B5EF4-FFF2-40B4-BE49-F238E27FC236}">
                <a16:creationId xmlns:a16="http://schemas.microsoft.com/office/drawing/2014/main" id="{1B9B7C09-315E-E545-97F7-A15D9B7660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DD6DD6-A0A7-ED48-8C2A-292DF1777730}"/>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1511084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1D5A9F-E499-9C48-BF04-90FABC957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02FD48-CDD4-D742-8794-C95D7E1DC3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F31649-7E20-E24B-B125-155FA0535A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8CB93D-D548-844E-8E7C-BEDD96014861}" type="datetimeFigureOut">
              <a:rPr lang="en-US" smtClean="0"/>
              <a:t>11/23/20</a:t>
            </a:fld>
            <a:endParaRPr lang="en-US"/>
          </a:p>
        </p:txBody>
      </p:sp>
      <p:sp>
        <p:nvSpPr>
          <p:cNvPr id="5" name="Footer Placeholder 4">
            <a:extLst>
              <a:ext uri="{FF2B5EF4-FFF2-40B4-BE49-F238E27FC236}">
                <a16:creationId xmlns:a16="http://schemas.microsoft.com/office/drawing/2014/main" id="{B04F34BE-18E5-E644-9DD3-B443A5438A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3B7CEA-C6A9-B34B-9F8C-460959B9E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DCCC5-0CFA-DD4A-A113-B7DB0A671A32}" type="slidenum">
              <a:rPr lang="en-US" smtClean="0"/>
              <a:t>‹#›</a:t>
            </a:fld>
            <a:endParaRPr lang="en-US"/>
          </a:p>
        </p:txBody>
      </p:sp>
    </p:spTree>
    <p:extLst>
      <p:ext uri="{BB962C8B-B14F-4D97-AF65-F5344CB8AC3E}">
        <p14:creationId xmlns:p14="http://schemas.microsoft.com/office/powerpoint/2010/main" val="2021674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riding a motorcycle on the side of a road&#10;&#10;Description automatically generated">
            <a:extLst>
              <a:ext uri="{FF2B5EF4-FFF2-40B4-BE49-F238E27FC236}">
                <a16:creationId xmlns:a16="http://schemas.microsoft.com/office/drawing/2014/main" id="{AC62FAE9-87E4-8A45-9436-EFC2D5CB6F0F}"/>
              </a:ext>
            </a:extLst>
          </p:cNvPr>
          <p:cNvPicPr>
            <a:picLocks noChangeAspect="1"/>
          </p:cNvPicPr>
          <p:nvPr/>
        </p:nvPicPr>
        <p:blipFill rotWithShape="1">
          <a:blip r:embed="rId3"/>
          <a:srcRect r="2666"/>
          <a:stretch/>
        </p:blipFill>
        <p:spPr>
          <a:xfrm>
            <a:off x="-3047" y="10"/>
            <a:ext cx="12191999" cy="6857990"/>
          </a:xfrm>
          <a:prstGeom prst="rect">
            <a:avLst/>
          </a:prstGeom>
        </p:spPr>
      </p:pic>
      <p:sp>
        <p:nvSpPr>
          <p:cNvPr id="2" name="Title 1">
            <a:extLst>
              <a:ext uri="{FF2B5EF4-FFF2-40B4-BE49-F238E27FC236}">
                <a16:creationId xmlns:a16="http://schemas.microsoft.com/office/drawing/2014/main" id="{7F2703DB-FC50-B44A-8256-78796E2E660F}"/>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9600" b="1" dirty="0">
                <a:solidFill>
                  <a:srgbClr val="FFFFFF"/>
                </a:solidFill>
                <a:latin typeface="Forte" panose="020F0502020204030204" pitchFamily="34" charset="0"/>
                <a:cs typeface="Forte" panose="020F0502020204030204" pitchFamily="34" charset="0"/>
              </a:rPr>
              <a:t>Who will win?</a:t>
            </a:r>
          </a:p>
        </p:txBody>
      </p:sp>
      <p:sp>
        <p:nvSpPr>
          <p:cNvPr id="3" name="Subtitle 2">
            <a:extLst>
              <a:ext uri="{FF2B5EF4-FFF2-40B4-BE49-F238E27FC236}">
                <a16:creationId xmlns:a16="http://schemas.microsoft.com/office/drawing/2014/main" id="{625DB874-1739-6B44-B598-1279099B9068}"/>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a:solidFill>
                  <a:srgbClr val="FFFFFF"/>
                </a:solidFill>
              </a:rPr>
              <a:t>​</a:t>
            </a:r>
          </a:p>
        </p:txBody>
      </p:sp>
    </p:spTree>
    <p:extLst>
      <p:ext uri="{BB962C8B-B14F-4D97-AF65-F5344CB8AC3E}">
        <p14:creationId xmlns:p14="http://schemas.microsoft.com/office/powerpoint/2010/main" val="707882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CC45C0-FB29-EA49-A42D-3926B7BE0D25}"/>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6BE4D665-2423-D544-8EF3-3E0EE5629F58}"/>
              </a:ext>
            </a:extLst>
          </p:cNvPr>
          <p:cNvSpPr>
            <a:spLocks noGrp="1"/>
          </p:cNvSpPr>
          <p:nvPr>
            <p:ph type="sldNum" sz="quarter" idx="12"/>
          </p:nvPr>
        </p:nvSpPr>
        <p:spPr/>
        <p:txBody>
          <a:bodyPr/>
          <a:lstStyle/>
          <a:p>
            <a:fld id="{219001E7-44B7-41BC-93FC-562CB9664D4C}" type="slidenum">
              <a:rPr lang="en-US" smtClean="0"/>
              <a:t>2</a:t>
            </a:fld>
            <a:endParaRPr lang="en-US" dirty="0"/>
          </a:p>
        </p:txBody>
      </p:sp>
      <p:sp>
        <p:nvSpPr>
          <p:cNvPr id="7" name="Title 1">
            <a:extLst>
              <a:ext uri="{FF2B5EF4-FFF2-40B4-BE49-F238E27FC236}">
                <a16:creationId xmlns:a16="http://schemas.microsoft.com/office/drawing/2014/main" id="{A7880794-E0BF-D34A-A405-74416F2A1D77}"/>
              </a:ext>
            </a:extLst>
          </p:cNvPr>
          <p:cNvSpPr txBox="1">
            <a:spLocks/>
          </p:cNvSpPr>
          <p:nvPr/>
        </p:nvSpPr>
        <p:spPr>
          <a:xfrm>
            <a:off x="649224" y="393192"/>
            <a:ext cx="6179820" cy="7874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b="1" kern="1200">
                <a:solidFill>
                  <a:schemeClr val="bg1"/>
                </a:solidFill>
                <a:latin typeface="Roboto" panose="02000000000000000000" pitchFamily="2" charset="0"/>
                <a:ea typeface="Roboto" panose="02000000000000000000" pitchFamily="2" charset="0"/>
                <a:cs typeface="+mj-cs"/>
              </a:defRPr>
            </a:lvl1pPr>
          </a:lstStyle>
          <a:p>
            <a:r>
              <a:rPr lang="en-US" sz="4000" b="0" dirty="0">
                <a:latin typeface="Orkney Light" pitchFamily="2" charset="77"/>
              </a:rPr>
              <a:t>How it works</a:t>
            </a:r>
          </a:p>
        </p:txBody>
      </p:sp>
      <p:sp>
        <p:nvSpPr>
          <p:cNvPr id="8" name="Rectangle 7">
            <a:extLst>
              <a:ext uri="{FF2B5EF4-FFF2-40B4-BE49-F238E27FC236}">
                <a16:creationId xmlns:a16="http://schemas.microsoft.com/office/drawing/2014/main" id="{82C1A629-261A-3D4E-AD47-C447A313B1CD}"/>
              </a:ext>
            </a:extLst>
          </p:cNvPr>
          <p:cNvSpPr>
            <a:spLocks/>
          </p:cNvSpPr>
          <p:nvPr/>
        </p:nvSpPr>
        <p:spPr>
          <a:xfrm>
            <a:off x="1071111" y="2131825"/>
            <a:ext cx="2926080" cy="3931920"/>
          </a:xfrm>
          <a:prstGeom prst="rect">
            <a:avLst/>
          </a:prstGeom>
          <a:noFill/>
          <a:ln w="9525">
            <a:solidFill>
              <a:srgbClr val="14B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rkney" pitchFamily="2" charset="77"/>
            </a:endParaRPr>
          </a:p>
        </p:txBody>
      </p:sp>
      <p:sp>
        <p:nvSpPr>
          <p:cNvPr id="9" name="TextBox 8">
            <a:extLst>
              <a:ext uri="{FF2B5EF4-FFF2-40B4-BE49-F238E27FC236}">
                <a16:creationId xmlns:a16="http://schemas.microsoft.com/office/drawing/2014/main" id="{4DEEA97A-E5F2-3F46-845C-ADD5FE88A410}"/>
              </a:ext>
            </a:extLst>
          </p:cNvPr>
          <p:cNvSpPr txBox="1"/>
          <p:nvPr/>
        </p:nvSpPr>
        <p:spPr>
          <a:xfrm>
            <a:off x="1771756" y="2468880"/>
            <a:ext cx="1494320" cy="461665"/>
          </a:xfrm>
          <a:prstGeom prst="rect">
            <a:avLst/>
          </a:prstGeom>
          <a:noFill/>
        </p:spPr>
        <p:txBody>
          <a:bodyPr wrap="none" rtlCol="0" anchor="ctr">
            <a:spAutoFit/>
          </a:bodyPr>
          <a:lstStyle/>
          <a:p>
            <a:pPr algn="ctr"/>
            <a:r>
              <a:rPr lang="en-US" sz="2400" dirty="0">
                <a:solidFill>
                  <a:srgbClr val="FF6C00"/>
                </a:solidFill>
                <a:latin typeface="Orkney" pitchFamily="2" charset="77"/>
              </a:rPr>
              <a:t>1. Choose</a:t>
            </a:r>
          </a:p>
        </p:txBody>
      </p:sp>
      <p:sp>
        <p:nvSpPr>
          <p:cNvPr id="10" name="TextBox 9">
            <a:extLst>
              <a:ext uri="{FF2B5EF4-FFF2-40B4-BE49-F238E27FC236}">
                <a16:creationId xmlns:a16="http://schemas.microsoft.com/office/drawing/2014/main" id="{6C00AF64-1630-A145-B2B3-144935F93284}"/>
              </a:ext>
            </a:extLst>
          </p:cNvPr>
          <p:cNvSpPr txBox="1"/>
          <p:nvPr/>
        </p:nvSpPr>
        <p:spPr>
          <a:xfrm>
            <a:off x="1552913" y="3017520"/>
            <a:ext cx="2231136" cy="2608406"/>
          </a:xfrm>
          <a:prstGeom prst="rect">
            <a:avLst/>
          </a:prstGeom>
          <a:noFill/>
        </p:spPr>
        <p:txBody>
          <a:bodyPr wrap="square" rtlCol="0" anchor="t">
            <a:spAutoFit/>
          </a:bodyPr>
          <a:lstStyle/>
          <a:p>
            <a:pPr marL="342900" indent="-342900">
              <a:lnSpc>
                <a:spcPct val="150000"/>
              </a:lnSpc>
              <a:buAutoNum type="alphaUcPeriod"/>
            </a:pPr>
            <a:r>
              <a:rPr lang="en-GB" sz="1400" dirty="0">
                <a:solidFill>
                  <a:schemeClr val="bg1"/>
                </a:solidFill>
                <a:latin typeface="Orkney" pitchFamily="2" charset="77"/>
              </a:rPr>
              <a:t>Build tension and release by  showing a series of slides.</a:t>
            </a:r>
          </a:p>
          <a:p>
            <a:pPr marL="342900" indent="-342900">
              <a:lnSpc>
                <a:spcPct val="150000"/>
              </a:lnSpc>
              <a:buAutoNum type="alphaUcPeriod"/>
            </a:pPr>
            <a:endParaRPr lang="en-GB" sz="1400" dirty="0">
              <a:solidFill>
                <a:schemeClr val="bg1"/>
              </a:solidFill>
              <a:latin typeface="Orkney" pitchFamily="2" charset="77"/>
            </a:endParaRPr>
          </a:p>
          <a:p>
            <a:pPr marL="342900" indent="-342900">
              <a:lnSpc>
                <a:spcPct val="150000"/>
              </a:lnSpc>
              <a:buAutoNum type="alphaUcPeriod"/>
            </a:pPr>
            <a:r>
              <a:rPr lang="en-GB" sz="1400" dirty="0">
                <a:solidFill>
                  <a:schemeClr val="bg1"/>
                </a:solidFill>
                <a:latin typeface="Orkney" pitchFamily="2" charset="77"/>
              </a:rPr>
              <a:t>Use just the explainer slide at the end.</a:t>
            </a:r>
          </a:p>
          <a:p>
            <a:pPr>
              <a:lnSpc>
                <a:spcPct val="150000"/>
              </a:lnSpc>
            </a:pPr>
            <a:endParaRPr lang="en-GB" sz="1200" dirty="0">
              <a:solidFill>
                <a:schemeClr val="bg1"/>
              </a:solidFill>
              <a:latin typeface="Orkney" pitchFamily="2" charset="77"/>
            </a:endParaRPr>
          </a:p>
        </p:txBody>
      </p:sp>
      <p:sp>
        <p:nvSpPr>
          <p:cNvPr id="14" name="Rectangle 13">
            <a:extLst>
              <a:ext uri="{FF2B5EF4-FFF2-40B4-BE49-F238E27FC236}">
                <a16:creationId xmlns:a16="http://schemas.microsoft.com/office/drawing/2014/main" id="{0600E7A8-6CA0-B741-B6F8-816BF83E473D}"/>
              </a:ext>
            </a:extLst>
          </p:cNvPr>
          <p:cNvSpPr/>
          <p:nvPr/>
        </p:nvSpPr>
        <p:spPr>
          <a:xfrm>
            <a:off x="4663057" y="2131827"/>
            <a:ext cx="2926080" cy="3931920"/>
          </a:xfrm>
          <a:prstGeom prst="rect">
            <a:avLst/>
          </a:prstGeom>
          <a:noFill/>
          <a:ln w="9525">
            <a:solidFill>
              <a:srgbClr val="14B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rkney" pitchFamily="2" charset="77"/>
            </a:endParaRPr>
          </a:p>
        </p:txBody>
      </p:sp>
      <p:sp>
        <p:nvSpPr>
          <p:cNvPr id="15" name="TextBox 14">
            <a:extLst>
              <a:ext uri="{FF2B5EF4-FFF2-40B4-BE49-F238E27FC236}">
                <a16:creationId xmlns:a16="http://schemas.microsoft.com/office/drawing/2014/main" id="{39780757-EDEF-8A45-9924-820E7BA5F0F2}"/>
              </a:ext>
            </a:extLst>
          </p:cNvPr>
          <p:cNvSpPr txBox="1"/>
          <p:nvPr/>
        </p:nvSpPr>
        <p:spPr>
          <a:xfrm>
            <a:off x="4738527" y="2468880"/>
            <a:ext cx="2744662" cy="461665"/>
          </a:xfrm>
          <a:prstGeom prst="rect">
            <a:avLst/>
          </a:prstGeom>
          <a:noFill/>
        </p:spPr>
        <p:txBody>
          <a:bodyPr wrap="none" rtlCol="0" anchor="ctr">
            <a:spAutoFit/>
          </a:bodyPr>
          <a:lstStyle/>
          <a:p>
            <a:pPr algn="ctr"/>
            <a:r>
              <a:rPr lang="en-US" sz="2400" dirty="0">
                <a:solidFill>
                  <a:srgbClr val="FF6C00"/>
                </a:solidFill>
                <a:latin typeface="Orkney" pitchFamily="2" charset="77"/>
              </a:rPr>
              <a:t>2. Check the notes</a:t>
            </a:r>
          </a:p>
        </p:txBody>
      </p:sp>
      <p:sp>
        <p:nvSpPr>
          <p:cNvPr id="16" name="TextBox 15">
            <a:extLst>
              <a:ext uri="{FF2B5EF4-FFF2-40B4-BE49-F238E27FC236}">
                <a16:creationId xmlns:a16="http://schemas.microsoft.com/office/drawing/2014/main" id="{15C21CA5-B5A7-E743-A413-AFDF591708B5}"/>
              </a:ext>
            </a:extLst>
          </p:cNvPr>
          <p:cNvSpPr txBox="1"/>
          <p:nvPr/>
        </p:nvSpPr>
        <p:spPr>
          <a:xfrm>
            <a:off x="5144859" y="3017520"/>
            <a:ext cx="1929384" cy="1358064"/>
          </a:xfrm>
          <a:prstGeom prst="rect">
            <a:avLst/>
          </a:prstGeom>
          <a:noFill/>
        </p:spPr>
        <p:txBody>
          <a:bodyPr wrap="square" rtlCol="0" anchor="t">
            <a:spAutoFit/>
          </a:bodyPr>
          <a:lstStyle/>
          <a:p>
            <a:pPr>
              <a:lnSpc>
                <a:spcPct val="150000"/>
              </a:lnSpc>
            </a:pPr>
            <a:r>
              <a:rPr lang="en-GB" sz="1400" dirty="0">
                <a:solidFill>
                  <a:schemeClr val="bg1"/>
                </a:solidFill>
                <a:latin typeface="Orkney" pitchFamily="2" charset="77"/>
              </a:rPr>
              <a:t>Check your notes sections for tips on how to start your meeting with a bang.</a:t>
            </a:r>
          </a:p>
        </p:txBody>
      </p:sp>
      <p:sp>
        <p:nvSpPr>
          <p:cNvPr id="28" name="Rectangle 27">
            <a:extLst>
              <a:ext uri="{FF2B5EF4-FFF2-40B4-BE49-F238E27FC236}">
                <a16:creationId xmlns:a16="http://schemas.microsoft.com/office/drawing/2014/main" id="{34A24424-251A-B549-AD02-F1A481A9D6A8}"/>
              </a:ext>
            </a:extLst>
          </p:cNvPr>
          <p:cNvSpPr/>
          <p:nvPr/>
        </p:nvSpPr>
        <p:spPr>
          <a:xfrm>
            <a:off x="8255003" y="2131827"/>
            <a:ext cx="2926080" cy="3931920"/>
          </a:xfrm>
          <a:prstGeom prst="rect">
            <a:avLst/>
          </a:prstGeom>
          <a:noFill/>
          <a:ln w="9525">
            <a:solidFill>
              <a:srgbClr val="14B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rkney" pitchFamily="2" charset="77"/>
            </a:endParaRPr>
          </a:p>
        </p:txBody>
      </p:sp>
      <p:sp>
        <p:nvSpPr>
          <p:cNvPr id="29" name="TextBox 28">
            <a:extLst>
              <a:ext uri="{FF2B5EF4-FFF2-40B4-BE49-F238E27FC236}">
                <a16:creationId xmlns:a16="http://schemas.microsoft.com/office/drawing/2014/main" id="{FD24C83E-AC23-C945-A320-462FB8B865A5}"/>
              </a:ext>
            </a:extLst>
          </p:cNvPr>
          <p:cNvSpPr txBox="1"/>
          <p:nvPr/>
        </p:nvSpPr>
        <p:spPr>
          <a:xfrm>
            <a:off x="8468333" y="2468880"/>
            <a:ext cx="2468946" cy="461665"/>
          </a:xfrm>
          <a:prstGeom prst="rect">
            <a:avLst/>
          </a:prstGeom>
          <a:noFill/>
        </p:spPr>
        <p:txBody>
          <a:bodyPr wrap="none" rtlCol="0" anchor="ctr">
            <a:spAutoFit/>
          </a:bodyPr>
          <a:lstStyle/>
          <a:p>
            <a:pPr algn="ctr"/>
            <a:r>
              <a:rPr lang="en-US" sz="2400" dirty="0">
                <a:solidFill>
                  <a:srgbClr val="FF6C00"/>
                </a:solidFill>
                <a:latin typeface="Orkney" pitchFamily="2" charset="77"/>
              </a:rPr>
              <a:t>3. Copy &amp; Share</a:t>
            </a:r>
          </a:p>
        </p:txBody>
      </p:sp>
      <p:sp>
        <p:nvSpPr>
          <p:cNvPr id="30" name="TextBox 29">
            <a:extLst>
              <a:ext uri="{FF2B5EF4-FFF2-40B4-BE49-F238E27FC236}">
                <a16:creationId xmlns:a16="http://schemas.microsoft.com/office/drawing/2014/main" id="{4BCF8BCE-2530-0B46-97B4-B5933F691680}"/>
              </a:ext>
            </a:extLst>
          </p:cNvPr>
          <p:cNvSpPr txBox="1"/>
          <p:nvPr/>
        </p:nvSpPr>
        <p:spPr>
          <a:xfrm>
            <a:off x="8736805" y="3017520"/>
            <a:ext cx="2231136" cy="2973891"/>
          </a:xfrm>
          <a:prstGeom prst="rect">
            <a:avLst/>
          </a:prstGeom>
          <a:noFill/>
        </p:spPr>
        <p:txBody>
          <a:bodyPr wrap="square" rtlCol="0" anchor="t">
            <a:spAutoFit/>
          </a:bodyPr>
          <a:lstStyle/>
          <a:p>
            <a:pPr>
              <a:lnSpc>
                <a:spcPct val="150000"/>
              </a:lnSpc>
            </a:pPr>
            <a:r>
              <a:rPr lang="en-GB" sz="1400" dirty="0">
                <a:solidFill>
                  <a:schemeClr val="bg1"/>
                </a:solidFill>
                <a:latin typeface="Orkney" pitchFamily="2" charset="77"/>
              </a:rPr>
              <a:t>Copy the slide and paste it into your deck.</a:t>
            </a:r>
          </a:p>
          <a:p>
            <a:pPr>
              <a:lnSpc>
                <a:spcPct val="150000"/>
              </a:lnSpc>
            </a:pPr>
            <a:endParaRPr lang="en-GB" sz="1400" dirty="0">
              <a:solidFill>
                <a:schemeClr val="bg1"/>
              </a:solidFill>
              <a:latin typeface="Orkney" pitchFamily="2" charset="77"/>
            </a:endParaRPr>
          </a:p>
          <a:p>
            <a:pPr>
              <a:lnSpc>
                <a:spcPct val="150000"/>
              </a:lnSpc>
            </a:pPr>
            <a:r>
              <a:rPr lang="en-GB" sz="1400" dirty="0">
                <a:solidFill>
                  <a:schemeClr val="bg1"/>
                </a:solidFill>
                <a:latin typeface="Orkney" pitchFamily="2" charset="77"/>
              </a:rPr>
              <a:t>You may share this guide with others, print, and email copies,.</a:t>
            </a:r>
          </a:p>
          <a:p>
            <a:pPr>
              <a:lnSpc>
                <a:spcPct val="150000"/>
              </a:lnSpc>
            </a:pPr>
            <a:endParaRPr lang="en-GB" sz="1400" dirty="0">
              <a:solidFill>
                <a:schemeClr val="bg1"/>
              </a:solidFill>
              <a:latin typeface="Orkney" pitchFamily="2" charset="77"/>
            </a:endParaRPr>
          </a:p>
          <a:p>
            <a:pPr>
              <a:lnSpc>
                <a:spcPct val="150000"/>
              </a:lnSpc>
            </a:pPr>
            <a:r>
              <a:rPr lang="en-GB" sz="1400" dirty="0">
                <a:solidFill>
                  <a:schemeClr val="bg1"/>
                </a:solidFill>
                <a:latin typeface="Orkney" pitchFamily="2" charset="77"/>
              </a:rPr>
              <a:t>You can’t alter this guide or charge for it.</a:t>
            </a:r>
          </a:p>
        </p:txBody>
      </p:sp>
    </p:spTree>
    <p:extLst>
      <p:ext uri="{BB962C8B-B14F-4D97-AF65-F5344CB8AC3E}">
        <p14:creationId xmlns:p14="http://schemas.microsoft.com/office/powerpoint/2010/main" val="304462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22" presetClass="entr" presetSubtype="1" fill="hold" grpId="0" nodeType="withEffect">
                                  <p:stCondLst>
                                    <p:cond delay="150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22" presetClass="entr" presetSubtype="1" fill="hold" grpId="0" nodeType="withEffect">
                                  <p:stCondLst>
                                    <p:cond delay="150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22" presetClass="entr" presetSubtype="1" fill="hold" grpId="0" nodeType="withEffect">
                                  <p:stCondLst>
                                    <p:cond delay="1500"/>
                                  </p:stCondLst>
                                  <p:childTnLst>
                                    <p:set>
                                      <p:cBhvr>
                                        <p:cTn id="33" dur="1" fill="hold">
                                          <p:stCondLst>
                                            <p:cond delay="0"/>
                                          </p:stCondLst>
                                        </p:cTn>
                                        <p:tgtEl>
                                          <p:spTgt spid="30"/>
                                        </p:tgtEl>
                                        <p:attrNameLst>
                                          <p:attrName>style.visibility</p:attrName>
                                        </p:attrNameLst>
                                      </p:cBhvr>
                                      <p:to>
                                        <p:strVal val="visible"/>
                                      </p:to>
                                    </p:set>
                                    <p:animEffect transition="in" filter="wipe(up)">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p:bldP spid="14" grpId="0" animBg="1"/>
      <p:bldP spid="15" grpId="0"/>
      <p:bldP spid="16" grpId="0"/>
      <p:bldP spid="28" grpId="0" animBg="1"/>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riding a motorcycle on the side of a road&#10;&#10;Description automatically generated">
            <a:extLst>
              <a:ext uri="{FF2B5EF4-FFF2-40B4-BE49-F238E27FC236}">
                <a16:creationId xmlns:a16="http://schemas.microsoft.com/office/drawing/2014/main" id="{AC62FAE9-87E4-8A45-9436-EFC2D5CB6F0F}"/>
              </a:ext>
            </a:extLst>
          </p:cNvPr>
          <p:cNvPicPr>
            <a:picLocks noChangeAspect="1"/>
          </p:cNvPicPr>
          <p:nvPr/>
        </p:nvPicPr>
        <p:blipFill rotWithShape="1">
          <a:blip r:embed="rId3"/>
          <a:srcRect r="2666"/>
          <a:stretch/>
        </p:blipFill>
        <p:spPr>
          <a:xfrm>
            <a:off x="-3047" y="10"/>
            <a:ext cx="12191999" cy="6857990"/>
          </a:xfrm>
          <a:prstGeom prst="rect">
            <a:avLst/>
          </a:prstGeom>
        </p:spPr>
      </p:pic>
      <p:sp>
        <p:nvSpPr>
          <p:cNvPr id="2" name="Title 1">
            <a:extLst>
              <a:ext uri="{FF2B5EF4-FFF2-40B4-BE49-F238E27FC236}">
                <a16:creationId xmlns:a16="http://schemas.microsoft.com/office/drawing/2014/main" id="{7F2703DB-FC50-B44A-8256-78796E2E660F}"/>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9600" b="1" dirty="0">
                <a:solidFill>
                  <a:srgbClr val="FFFFFF"/>
                </a:solidFill>
                <a:latin typeface="Forte" panose="020F0502020204030204" pitchFamily="34" charset="0"/>
                <a:cs typeface="Forte" panose="020F0502020204030204" pitchFamily="34" charset="0"/>
              </a:rPr>
              <a:t>Who will win?</a:t>
            </a:r>
            <a:br>
              <a:rPr lang="en-US" sz="9600" b="1" dirty="0">
                <a:solidFill>
                  <a:srgbClr val="FFFFFF"/>
                </a:solidFill>
                <a:latin typeface="Forte" panose="020F0502020204030204" pitchFamily="34" charset="0"/>
                <a:cs typeface="Forte" panose="020F0502020204030204" pitchFamily="34" charset="0"/>
              </a:rPr>
            </a:br>
            <a:r>
              <a:rPr lang="en-US" sz="9600" b="1" dirty="0">
                <a:solidFill>
                  <a:srgbClr val="FFFFFF"/>
                </a:solidFill>
                <a:latin typeface="Forte" panose="020F0502020204030204" pitchFamily="34" charset="0"/>
                <a:cs typeface="Forte" panose="020F0502020204030204" pitchFamily="34" charset="0"/>
              </a:rPr>
              <a:t>Why?</a:t>
            </a:r>
          </a:p>
        </p:txBody>
      </p:sp>
      <p:sp>
        <p:nvSpPr>
          <p:cNvPr id="3" name="Subtitle 2">
            <a:extLst>
              <a:ext uri="{FF2B5EF4-FFF2-40B4-BE49-F238E27FC236}">
                <a16:creationId xmlns:a16="http://schemas.microsoft.com/office/drawing/2014/main" id="{625DB874-1739-6B44-B598-1279099B9068}"/>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a:solidFill>
                  <a:srgbClr val="FFFFFF"/>
                </a:solidFill>
              </a:rPr>
              <a:t>​</a:t>
            </a:r>
          </a:p>
        </p:txBody>
      </p:sp>
    </p:spTree>
    <p:extLst>
      <p:ext uri="{BB962C8B-B14F-4D97-AF65-F5344CB8AC3E}">
        <p14:creationId xmlns:p14="http://schemas.microsoft.com/office/powerpoint/2010/main" val="2154392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riding a motorcycle on the side of a road&#10;&#10;Description automatically generated">
            <a:extLst>
              <a:ext uri="{FF2B5EF4-FFF2-40B4-BE49-F238E27FC236}">
                <a16:creationId xmlns:a16="http://schemas.microsoft.com/office/drawing/2014/main" id="{AC62FAE9-87E4-8A45-9436-EFC2D5CB6F0F}"/>
              </a:ext>
            </a:extLst>
          </p:cNvPr>
          <p:cNvPicPr>
            <a:picLocks noChangeAspect="1"/>
          </p:cNvPicPr>
          <p:nvPr/>
        </p:nvPicPr>
        <p:blipFill rotWithShape="1">
          <a:blip r:embed="rId3"/>
          <a:srcRect l="3197" t="9091" r="8319" b="1"/>
          <a:stretch/>
        </p:blipFill>
        <p:spPr>
          <a:xfrm>
            <a:off x="20" y="10"/>
            <a:ext cx="12191981" cy="6857990"/>
          </a:xfrm>
          <a:prstGeom prst="rect">
            <a:avLst/>
          </a:prstGeom>
        </p:spPr>
      </p:pic>
      <p:sp>
        <p:nvSpPr>
          <p:cNvPr id="12" name="Rectangle 1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2703DB-FC50-B44A-8256-78796E2E660F}"/>
              </a:ext>
            </a:extLst>
          </p:cNvPr>
          <p:cNvSpPr>
            <a:spLocks noGrp="1"/>
          </p:cNvSpPr>
          <p:nvPr>
            <p:ph type="ctrTitle"/>
          </p:nvPr>
        </p:nvSpPr>
        <p:spPr>
          <a:xfrm>
            <a:off x="404553" y="3091928"/>
            <a:ext cx="9078562" cy="2387600"/>
          </a:xfrm>
        </p:spPr>
        <p:txBody>
          <a:bodyPr>
            <a:normAutofit/>
          </a:bodyPr>
          <a:lstStyle/>
          <a:p>
            <a:pPr algn="l"/>
            <a:r>
              <a:rPr lang="en-US" sz="6600">
                <a:latin typeface="Forte" panose="03060902040502070203" pitchFamily="66" charset="77"/>
              </a:rPr>
              <a:t>How might we work smarter, not harder?</a:t>
            </a:r>
          </a:p>
        </p:txBody>
      </p:sp>
      <p:sp>
        <p:nvSpPr>
          <p:cNvPr id="14" name="Rectangle: Rounded Corners 1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625DB874-1739-6B44-B598-1279099B9068}"/>
              </a:ext>
            </a:extLst>
          </p:cNvPr>
          <p:cNvSpPr>
            <a:spLocks noGrp="1"/>
          </p:cNvSpPr>
          <p:nvPr>
            <p:ph type="subTitle" idx="1"/>
          </p:nvPr>
        </p:nvSpPr>
        <p:spPr>
          <a:xfrm>
            <a:off x="404553" y="5624945"/>
            <a:ext cx="9078562" cy="592975"/>
          </a:xfrm>
        </p:spPr>
        <p:txBody>
          <a:bodyPr anchor="ctr">
            <a:normAutofit/>
          </a:bodyPr>
          <a:lstStyle/>
          <a:p>
            <a:pPr algn="l"/>
            <a:r>
              <a:rPr lang="en-US"/>
              <a:t>​</a:t>
            </a:r>
          </a:p>
        </p:txBody>
      </p:sp>
    </p:spTree>
    <p:extLst>
      <p:ext uri="{BB962C8B-B14F-4D97-AF65-F5344CB8AC3E}">
        <p14:creationId xmlns:p14="http://schemas.microsoft.com/office/powerpoint/2010/main" val="425344980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riding a motorcycle on the side of a road&#10;&#10;Description automatically generated">
            <a:extLst>
              <a:ext uri="{FF2B5EF4-FFF2-40B4-BE49-F238E27FC236}">
                <a16:creationId xmlns:a16="http://schemas.microsoft.com/office/drawing/2014/main" id="{AC62FAE9-87E4-8A45-9436-EFC2D5CB6F0F}"/>
              </a:ext>
            </a:extLst>
          </p:cNvPr>
          <p:cNvPicPr>
            <a:picLocks noChangeAspect="1"/>
          </p:cNvPicPr>
          <p:nvPr/>
        </p:nvPicPr>
        <p:blipFill rotWithShape="1">
          <a:blip r:embed="rId3"/>
          <a:srcRect r="2666"/>
          <a:stretch/>
        </p:blipFill>
        <p:spPr>
          <a:xfrm>
            <a:off x="-3047" y="10"/>
            <a:ext cx="12191999" cy="6857990"/>
          </a:xfrm>
          <a:prstGeom prst="rect">
            <a:avLst/>
          </a:prstGeom>
        </p:spPr>
      </p:pic>
      <p:sp>
        <p:nvSpPr>
          <p:cNvPr id="2" name="Title 1">
            <a:extLst>
              <a:ext uri="{FF2B5EF4-FFF2-40B4-BE49-F238E27FC236}">
                <a16:creationId xmlns:a16="http://schemas.microsoft.com/office/drawing/2014/main" id="{7F2703DB-FC50-B44A-8256-78796E2E660F}"/>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9600" b="1" dirty="0">
                <a:solidFill>
                  <a:srgbClr val="FFFFFF"/>
                </a:solidFill>
                <a:latin typeface="Forte" panose="020F0502020204030204" pitchFamily="34" charset="0"/>
                <a:cs typeface="Forte" panose="020F0502020204030204" pitchFamily="34" charset="0"/>
              </a:rPr>
              <a:t>Who will win?</a:t>
            </a:r>
          </a:p>
        </p:txBody>
      </p:sp>
      <p:sp>
        <p:nvSpPr>
          <p:cNvPr id="3" name="Subtitle 2">
            <a:extLst>
              <a:ext uri="{FF2B5EF4-FFF2-40B4-BE49-F238E27FC236}">
                <a16:creationId xmlns:a16="http://schemas.microsoft.com/office/drawing/2014/main" id="{625DB874-1739-6B44-B598-1279099B9068}"/>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a:solidFill>
                  <a:srgbClr val="FFFFFF"/>
                </a:solidFill>
              </a:rPr>
              <a:t>​</a:t>
            </a:r>
          </a:p>
        </p:txBody>
      </p:sp>
    </p:spTree>
    <p:extLst>
      <p:ext uri="{BB962C8B-B14F-4D97-AF65-F5344CB8AC3E}">
        <p14:creationId xmlns:p14="http://schemas.microsoft.com/office/powerpoint/2010/main" val="497174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ird that is standing in the dirt&#10;&#10;Description automatically generated">
            <a:extLst>
              <a:ext uri="{FF2B5EF4-FFF2-40B4-BE49-F238E27FC236}">
                <a16:creationId xmlns:a16="http://schemas.microsoft.com/office/drawing/2014/main" id="{7D036E16-F83B-DC42-B964-6DAB87FA48D0}"/>
              </a:ext>
            </a:extLst>
          </p:cNvPr>
          <p:cNvPicPr>
            <a:picLocks noChangeAspect="1"/>
          </p:cNvPicPr>
          <p:nvPr/>
        </p:nvPicPr>
        <p:blipFill rotWithShape="1">
          <a:blip r:embed="rId3">
            <a:extLst>
              <a:ext uri="{28A0092B-C50C-407E-A947-70E740481C1C}">
                <a14:useLocalDpi xmlns:a14="http://schemas.microsoft.com/office/drawing/2010/main" val="0"/>
              </a:ext>
            </a:extLst>
          </a:blip>
          <a:srcRect b="14287"/>
          <a:stretch/>
        </p:blipFill>
        <p:spPr>
          <a:xfrm>
            <a:off x="0" y="-79295"/>
            <a:ext cx="12192000" cy="6937295"/>
          </a:xfrm>
          <a:prstGeom prst="rect">
            <a:avLst/>
          </a:prstGeom>
        </p:spPr>
      </p:pic>
      <p:sp>
        <p:nvSpPr>
          <p:cNvPr id="4" name="Title 11"/>
          <p:cNvSpPr txBox="1">
            <a:spLocks/>
          </p:cNvSpPr>
          <p:nvPr/>
        </p:nvSpPr>
        <p:spPr>
          <a:xfrm>
            <a:off x="575733" y="498312"/>
            <a:ext cx="3436056" cy="1928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b="1" dirty="0">
                <a:solidFill>
                  <a:schemeClr val="bg1"/>
                </a:solidFill>
                <a:latin typeface="Orkney" pitchFamily="2" charset="77"/>
                <a:ea typeface="Open Sans Light" panose="020B0306030504020204" pitchFamily="34" charset="0"/>
                <a:cs typeface="Open Sans Light" panose="020B0306030504020204" pitchFamily="34" charset="0"/>
              </a:rPr>
              <a:t> </a:t>
            </a:r>
          </a:p>
        </p:txBody>
      </p:sp>
      <p:sp>
        <p:nvSpPr>
          <p:cNvPr id="5" name="Title 11"/>
          <p:cNvSpPr txBox="1">
            <a:spLocks/>
          </p:cNvSpPr>
          <p:nvPr/>
        </p:nvSpPr>
        <p:spPr>
          <a:xfrm>
            <a:off x="575733" y="256895"/>
            <a:ext cx="5363028" cy="246120"/>
          </a:xfrm>
          <a:prstGeom prst="rect">
            <a:avLst/>
          </a:prstGeom>
        </p:spPr>
        <p:txBody>
          <a:bodyPr vert="horz" wrap="square" lIns="91440" tIns="45720" rIns="91440" bIns="45720" rtlCol="0" anchor="ctr">
            <a:noAutofit/>
          </a:bodyPr>
          <a:lstStyle>
            <a:defPPr>
              <a:defRPr lang="en-US"/>
            </a:defPPr>
            <a:lvl1pPr>
              <a:lnSpc>
                <a:spcPct val="90000"/>
              </a:lnSpc>
              <a:spcBef>
                <a:spcPct val="0"/>
              </a:spcBef>
              <a:buNone/>
              <a:defRPr sz="1400" b="1">
                <a:solidFill>
                  <a:schemeClr val="tx1">
                    <a:lumMod val="85000"/>
                    <a:lumOff val="15000"/>
                  </a:schemeClr>
                </a:solidFill>
                <a:latin typeface="Roboto" panose="02000000000000000000" pitchFamily="2" charset="0"/>
                <a:ea typeface="Roboto" panose="02000000000000000000" pitchFamily="2" charset="0"/>
                <a:cs typeface="Times New Roman" panose="02020603050405020304" pitchFamily="18" charset="0"/>
              </a:defRPr>
            </a:lvl1pPr>
          </a:lstStyle>
          <a:p>
            <a:r>
              <a:rPr lang="en-US" dirty="0">
                <a:solidFill>
                  <a:schemeClr val="bg1"/>
                </a:solidFill>
                <a:latin typeface="Orkney" pitchFamily="2" charset="77"/>
              </a:rPr>
              <a:t> </a:t>
            </a:r>
          </a:p>
        </p:txBody>
      </p:sp>
      <p:sp>
        <p:nvSpPr>
          <p:cNvPr id="57" name="Slide Number Placeholder 56"/>
          <p:cNvSpPr>
            <a:spLocks noGrp="1"/>
          </p:cNvSpPr>
          <p:nvPr>
            <p:ph type="sldNum" sz="quarter" idx="12"/>
          </p:nvPr>
        </p:nvSpPr>
        <p:spPr/>
        <p:txBody>
          <a:bodyPr/>
          <a:lstStyle/>
          <a:p>
            <a:fld id="{219001E7-44B7-41BC-93FC-562CB9664D4C}" type="slidenum">
              <a:rPr lang="en-US" smtClean="0"/>
              <a:t>6</a:t>
            </a:fld>
            <a:endParaRPr lang="en-US" dirty="0"/>
          </a:p>
        </p:txBody>
      </p:sp>
      <p:sp>
        <p:nvSpPr>
          <p:cNvPr id="107" name="Rectangle 106"/>
          <p:cNvSpPr/>
          <p:nvPr/>
        </p:nvSpPr>
        <p:spPr>
          <a:xfrm>
            <a:off x="691485" y="484632"/>
            <a:ext cx="5950614" cy="1169678"/>
          </a:xfrm>
          <a:prstGeom prst="rect">
            <a:avLst/>
          </a:prstGeom>
        </p:spPr>
        <p:txBody>
          <a:bodyPr wrap="square" anchor="ctr">
            <a:noAutofit/>
          </a:bodyPr>
          <a:lstStyle/>
          <a:p>
            <a:pPr fontAlgn="base">
              <a:spcBef>
                <a:spcPct val="0"/>
              </a:spcBef>
              <a:spcAft>
                <a:spcPct val="0"/>
              </a:spcAft>
            </a:pPr>
            <a:r>
              <a:rPr lang="en-US" sz="4000" kern="0" spc="-151" noProof="1">
                <a:solidFill>
                  <a:srgbClr val="FF6C00"/>
                </a:solidFill>
                <a:latin typeface="Orkney Light" pitchFamily="2" charset="77"/>
                <a:ea typeface="Roboto" panose="02000000000000000000" pitchFamily="2" charset="0"/>
                <a:cs typeface="Open Sans" panose="020B0606030504020204" pitchFamily="34" charset="0"/>
              </a:rPr>
              <a:t>What can we learn from baby branta geese?</a:t>
            </a:r>
          </a:p>
        </p:txBody>
      </p:sp>
      <p:cxnSp>
        <p:nvCxnSpPr>
          <p:cNvPr id="9" name="Straight Connector 8"/>
          <p:cNvCxnSpPr/>
          <p:nvPr/>
        </p:nvCxnSpPr>
        <p:spPr>
          <a:xfrm>
            <a:off x="691485" y="1854852"/>
            <a:ext cx="5950615" cy="0"/>
          </a:xfrm>
          <a:prstGeom prst="line">
            <a:avLst/>
          </a:prstGeom>
          <a:ln w="9525">
            <a:solidFill>
              <a:srgbClr val="14BBDC"/>
            </a:solidFill>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655670" y="1998275"/>
            <a:ext cx="6049930" cy="2772327"/>
          </a:xfrm>
          <a:prstGeom prst="rect">
            <a:avLst/>
          </a:prstGeom>
        </p:spPr>
        <p:txBody>
          <a:bodyPr wrap="square" anchor="t">
            <a:noAutofit/>
          </a:bodyPr>
          <a:lstStyle/>
          <a:p>
            <a:r>
              <a:rPr lang="en-US" sz="1200" dirty="0">
                <a:solidFill>
                  <a:schemeClr val="bg1"/>
                </a:solidFill>
                <a:latin typeface="Orkney" pitchFamily="2" charset="77"/>
              </a:rPr>
              <a:t>A baby barnacle geese hatches in a nest 40 stories high without the ability to fly.</a:t>
            </a:r>
          </a:p>
          <a:p>
            <a:r>
              <a:rPr lang="en-US" sz="1200" dirty="0">
                <a:solidFill>
                  <a:schemeClr val="bg1"/>
                </a:solidFill>
                <a:latin typeface="Orkney" pitchFamily="2" charset="77"/>
              </a:rPr>
              <a:t>She has to take a leap of faith and fall all the way down a cliff in order to get food or starve.  A miracle happens. Her soft feathers cushion the fall. She finds her parents and eats.</a:t>
            </a:r>
          </a:p>
          <a:p>
            <a:endParaRPr lang="en-US" sz="1200" dirty="0">
              <a:solidFill>
                <a:schemeClr val="bg1"/>
              </a:solidFill>
              <a:latin typeface="Orkney" pitchFamily="2" charset="77"/>
            </a:endParaRPr>
          </a:p>
          <a:p>
            <a:r>
              <a:rPr lang="en-US" sz="1200" dirty="0">
                <a:solidFill>
                  <a:schemeClr val="bg1"/>
                </a:solidFill>
                <a:latin typeface="Orkney" pitchFamily="2" charset="77"/>
              </a:rPr>
              <a:t>Luckily, we don’t have to leap as far. </a:t>
            </a:r>
            <a:r>
              <a:rPr lang="en-US" sz="1200" dirty="0" err="1">
                <a:solidFill>
                  <a:schemeClr val="bg1"/>
                </a:solidFill>
                <a:latin typeface="Orkney" pitchFamily="2" charset="77"/>
              </a:rPr>
              <a:t>Brantio</a:t>
            </a:r>
            <a:r>
              <a:rPr lang="en-US" sz="1200" dirty="0">
                <a:solidFill>
                  <a:schemeClr val="bg1"/>
                </a:solidFill>
                <a:latin typeface="Orkney" pitchFamily="2" charset="77"/>
              </a:rPr>
              <a:t> is named after the baby Branta geese. Fear steals dreams. What would we do if we weren’t afraid?</a:t>
            </a:r>
          </a:p>
          <a:p>
            <a:endParaRPr lang="en-US" sz="1200" dirty="0">
              <a:solidFill>
                <a:schemeClr val="bg1"/>
              </a:solidFill>
              <a:latin typeface="Orkney" pitchFamily="2" charset="77"/>
            </a:endParaRPr>
          </a:p>
          <a:p>
            <a:r>
              <a:rPr lang="en-US" sz="1200" dirty="0">
                <a:solidFill>
                  <a:schemeClr val="bg1"/>
                </a:solidFill>
                <a:latin typeface="Orkney" pitchFamily="2" charset="77"/>
              </a:rPr>
              <a:t>Taking the leap is hard. But worth it. </a:t>
            </a:r>
          </a:p>
          <a:p>
            <a:endParaRPr lang="en-US" sz="1200" dirty="0">
              <a:solidFill>
                <a:schemeClr val="bg1"/>
              </a:solidFill>
              <a:latin typeface="Orkney" pitchFamily="2" charset="77"/>
            </a:endParaRPr>
          </a:p>
          <a:p>
            <a:r>
              <a:rPr lang="en-US" sz="1200" dirty="0">
                <a:solidFill>
                  <a:schemeClr val="bg1"/>
                </a:solidFill>
                <a:latin typeface="Orkney" pitchFamily="2" charset="77"/>
              </a:rPr>
              <a:t>I’m hoping you’ll take the leap, with us, or with someone else.  The world needs your brilliant ideas.</a:t>
            </a:r>
          </a:p>
          <a:p>
            <a:endParaRPr lang="en-US" sz="1200" dirty="0">
              <a:solidFill>
                <a:schemeClr val="bg1"/>
              </a:solidFill>
              <a:latin typeface="Orkney" pitchFamily="2" charset="77"/>
            </a:endParaRPr>
          </a:p>
          <a:p>
            <a:r>
              <a:rPr lang="en-US" sz="1200" dirty="0">
                <a:solidFill>
                  <a:schemeClr val="bg1"/>
                </a:solidFill>
                <a:latin typeface="Orkney" pitchFamily="2" charset="77"/>
              </a:rPr>
              <a:t>				- Anwell. Tsai</a:t>
            </a:r>
          </a:p>
          <a:p>
            <a:r>
              <a:rPr lang="en-US" sz="1200" dirty="0">
                <a:solidFill>
                  <a:schemeClr val="bg1"/>
                </a:solidFill>
                <a:latin typeface="Orkney" pitchFamily="2" charset="77"/>
              </a:rPr>
              <a:t>				   CEO and founder of </a:t>
            </a:r>
            <a:r>
              <a:rPr lang="en-US" sz="1200" dirty="0" err="1">
                <a:solidFill>
                  <a:schemeClr val="bg1"/>
                </a:solidFill>
                <a:latin typeface="Orkney" pitchFamily="2" charset="77"/>
              </a:rPr>
              <a:t>Brantio</a:t>
            </a:r>
            <a:endParaRPr lang="en-US" sz="1200" dirty="0">
              <a:solidFill>
                <a:schemeClr val="bg1"/>
              </a:solidFill>
              <a:latin typeface="Orkney" pitchFamily="2" charset="77"/>
            </a:endParaRPr>
          </a:p>
          <a:p>
            <a:r>
              <a:rPr lang="en-US" sz="1200" dirty="0">
                <a:solidFill>
                  <a:schemeClr val="bg1"/>
                </a:solidFill>
                <a:latin typeface="Orkney" pitchFamily="2" charset="77"/>
              </a:rPr>
              <a:t>				</a:t>
            </a:r>
          </a:p>
        </p:txBody>
      </p:sp>
      <p:sp>
        <p:nvSpPr>
          <p:cNvPr id="20" name="TextBox 19">
            <a:extLst>
              <a:ext uri="{FF2B5EF4-FFF2-40B4-BE49-F238E27FC236}">
                <a16:creationId xmlns:a16="http://schemas.microsoft.com/office/drawing/2014/main" id="{B7696FB4-496A-0046-ABD9-10FFAFE4E517}"/>
              </a:ext>
            </a:extLst>
          </p:cNvPr>
          <p:cNvSpPr txBox="1"/>
          <p:nvPr/>
        </p:nvSpPr>
        <p:spPr>
          <a:xfrm>
            <a:off x="782947" y="5757911"/>
            <a:ext cx="1372492" cy="276999"/>
          </a:xfrm>
          <a:prstGeom prst="rect">
            <a:avLst/>
          </a:prstGeom>
          <a:noFill/>
        </p:spPr>
        <p:txBody>
          <a:bodyPr wrap="none" rtlCol="0">
            <a:spAutoFit/>
          </a:bodyPr>
          <a:lstStyle/>
          <a:p>
            <a:r>
              <a:rPr lang="en-US" sz="1200" dirty="0" err="1">
                <a:solidFill>
                  <a:schemeClr val="bg1"/>
                </a:solidFill>
                <a:latin typeface="Orkney" pitchFamily="2" charset="77"/>
                <a:ea typeface="Open Sans" panose="020B0606030504020204" pitchFamily="34" charset="0"/>
                <a:cs typeface="Open Sans" panose="020B0606030504020204" pitchFamily="34" charset="0"/>
              </a:rPr>
              <a:t>www.brantio.com</a:t>
            </a:r>
            <a:endParaRPr lang="en-US" sz="1200" dirty="0">
              <a:solidFill>
                <a:schemeClr val="bg1"/>
              </a:solidFill>
              <a:latin typeface="Orkney" pitchFamily="2" charset="77"/>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20C01306-8FBC-4C4F-924A-70E3BB107B66}"/>
              </a:ext>
            </a:extLst>
          </p:cNvPr>
          <p:cNvSpPr/>
          <p:nvPr/>
        </p:nvSpPr>
        <p:spPr>
          <a:xfrm>
            <a:off x="691485" y="5033424"/>
            <a:ext cx="4999895" cy="461665"/>
          </a:xfrm>
          <a:prstGeom prst="rect">
            <a:avLst/>
          </a:prstGeom>
        </p:spPr>
        <p:txBody>
          <a:bodyPr wrap="none">
            <a:spAutoFit/>
          </a:bodyPr>
          <a:lstStyle/>
          <a:p>
            <a:r>
              <a:rPr lang="en-US" sz="2400" kern="0" spc="-151" noProof="1">
                <a:solidFill>
                  <a:srgbClr val="14BBDC"/>
                </a:solidFill>
                <a:latin typeface="Orkney" pitchFamily="2" charset="77"/>
                <a:ea typeface="Roboto" panose="02000000000000000000" pitchFamily="2" charset="0"/>
                <a:cs typeface="Open Sans" panose="020B0606030504020204" pitchFamily="34" charset="0"/>
              </a:rPr>
              <a:t>Contact us. We’d love to hear from you.</a:t>
            </a:r>
            <a:endParaRPr lang="en-US" sz="2400" dirty="0">
              <a:solidFill>
                <a:srgbClr val="14BBDC"/>
              </a:solidFill>
              <a:latin typeface="Orkney" pitchFamily="2" charset="77"/>
            </a:endParaRPr>
          </a:p>
        </p:txBody>
      </p:sp>
      <p:sp>
        <p:nvSpPr>
          <p:cNvPr id="16" name="Rectangle 15">
            <a:extLst>
              <a:ext uri="{FF2B5EF4-FFF2-40B4-BE49-F238E27FC236}">
                <a16:creationId xmlns:a16="http://schemas.microsoft.com/office/drawing/2014/main" id="{1F34789A-BDDE-C04A-875C-F228E63A4AFF}"/>
              </a:ext>
            </a:extLst>
          </p:cNvPr>
          <p:cNvSpPr/>
          <p:nvPr/>
        </p:nvSpPr>
        <p:spPr>
          <a:xfrm>
            <a:off x="-12436" y="-69351"/>
            <a:ext cx="660400" cy="112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2970109"/>
      </p:ext>
    </p:extLst>
  </p:cSld>
  <p:clrMapOvr>
    <a:masterClrMapping/>
  </p:clrMapOvr>
  <p:transition spd="slow">
    <p:cover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821</Words>
  <Application>Microsoft Macintosh PowerPoint</Application>
  <PresentationFormat>Widescreen</PresentationFormat>
  <Paragraphs>72</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Forte</vt:lpstr>
      <vt:lpstr>Orkney</vt:lpstr>
      <vt:lpstr>Orkney Light</vt:lpstr>
      <vt:lpstr>Office Theme</vt:lpstr>
      <vt:lpstr>Who will win?</vt:lpstr>
      <vt:lpstr>PowerPoint Presentation</vt:lpstr>
      <vt:lpstr>Who will win? Why?</vt:lpstr>
      <vt:lpstr>How might we work smarter, not harder?</vt:lpstr>
      <vt:lpstr>Who will win?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will win?</dc:title>
  <dc:creator>Anwell Tsai</dc:creator>
  <cp:lastModifiedBy>Anwell Tsai</cp:lastModifiedBy>
  <cp:revision>1</cp:revision>
  <dcterms:created xsi:type="dcterms:W3CDTF">2020-11-23T20:50:45Z</dcterms:created>
  <dcterms:modified xsi:type="dcterms:W3CDTF">2020-11-23T20:51:02Z</dcterms:modified>
</cp:coreProperties>
</file>