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965" r:id="rId2"/>
    <p:sldId id="966" r:id="rId3"/>
    <p:sldId id="969" r:id="rId4"/>
    <p:sldId id="970" r:id="rId5"/>
    <p:sldId id="968" r:id="rId6"/>
    <p:sldId id="299" r:id="rId7"/>
    <p:sldId id="97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F07300"/>
    <a:srgbClr val="47B0F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46"/>
    <p:restoredTop sz="67887"/>
  </p:normalViewPr>
  <p:slideViewPr>
    <p:cSldViewPr snapToGrid="0" snapToObjects="1">
      <p:cViewPr>
        <p:scale>
          <a:sx n="98" d="100"/>
          <a:sy n="98" d="100"/>
        </p:scale>
        <p:origin x="112" y="-360"/>
      </p:cViewPr>
      <p:guideLst/>
    </p:cSldViewPr>
  </p:slideViewPr>
  <p:outlineViewPr>
    <p:cViewPr>
      <p:scale>
        <a:sx n="33" d="100"/>
        <a:sy n="33" d="100"/>
      </p:scale>
      <p:origin x="0" y="-10032"/>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4" d="100"/>
          <a:sy n="94" d="100"/>
        </p:scale>
        <p:origin x="362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7F210-97F5-D246-BAD0-68EF325E8198}" type="datetimeFigureOut">
              <a:rPr lang="en-US" smtClean="0"/>
              <a:t>11/23/20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14620D-214F-8E4E-A8EA-D442D6363444}" type="slidenum">
              <a:rPr lang="en-US" smtClean="0"/>
              <a:t>‹#›</a:t>
            </a:fld>
            <a:endParaRPr lang="en-US"/>
          </a:p>
        </p:txBody>
      </p:sp>
    </p:spTree>
    <p:extLst>
      <p:ext uri="{BB962C8B-B14F-4D97-AF65-F5344CB8AC3E}">
        <p14:creationId xmlns:p14="http://schemas.microsoft.com/office/powerpoint/2010/main" val="854701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14620D-214F-8E4E-A8EA-D442D6363444}" type="slidenum">
              <a:rPr lang="en-US" smtClean="0"/>
              <a:t>1</a:t>
            </a:fld>
            <a:endParaRPr lang="en-US"/>
          </a:p>
        </p:txBody>
      </p:sp>
    </p:spTree>
    <p:extLst>
      <p:ext uri="{BB962C8B-B14F-4D97-AF65-F5344CB8AC3E}">
        <p14:creationId xmlns:p14="http://schemas.microsoft.com/office/powerpoint/2010/main" val="2588501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14620D-214F-8E4E-A8EA-D442D6363444}" type="slidenum">
              <a:rPr lang="en-US" smtClean="0"/>
              <a:t>2</a:t>
            </a:fld>
            <a:endParaRPr lang="en-US"/>
          </a:p>
        </p:txBody>
      </p:sp>
    </p:spTree>
    <p:extLst>
      <p:ext uri="{BB962C8B-B14F-4D97-AF65-F5344CB8AC3E}">
        <p14:creationId xmlns:p14="http://schemas.microsoft.com/office/powerpoint/2010/main" val="1559953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Problem: </a:t>
            </a:r>
            <a:r>
              <a:rPr lang="en-US" b="0" dirty="0"/>
              <a:t>Once kids turn 2, they learn the most powerful word. No. They use it relentlessly. </a:t>
            </a:r>
          </a:p>
          <a:p>
            <a:endParaRPr lang="en-US" b="0" dirty="0"/>
          </a:p>
          <a:p>
            <a:r>
              <a:rPr lang="en-US" b="0" dirty="0"/>
              <a:t>As adults, we learn how to be more accommodating. This is a good thing. The problem happens when we get flooded with requests. It’s hard to say no. So we end up burning the midnight oil getting things done for others while neglecting our own priorities.</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3414620D-214F-8E4E-A8EA-D442D6363444}" type="slidenum">
              <a:rPr lang="en-US" smtClean="0"/>
              <a:t>3</a:t>
            </a:fld>
            <a:endParaRPr lang="en-US"/>
          </a:p>
        </p:txBody>
      </p:sp>
    </p:spTree>
    <p:extLst>
      <p:ext uri="{BB962C8B-B14F-4D97-AF65-F5344CB8AC3E}">
        <p14:creationId xmlns:p14="http://schemas.microsoft.com/office/powerpoint/2010/main" val="2055852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414620D-214F-8E4E-A8EA-D442D6363444}" type="slidenum">
              <a:rPr lang="en-US" smtClean="0"/>
              <a:t>4</a:t>
            </a:fld>
            <a:endParaRPr lang="en-US"/>
          </a:p>
        </p:txBody>
      </p:sp>
    </p:spTree>
    <p:extLst>
      <p:ext uri="{BB962C8B-B14F-4D97-AF65-F5344CB8AC3E}">
        <p14:creationId xmlns:p14="http://schemas.microsoft.com/office/powerpoint/2010/main" val="2659631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Solution: </a:t>
            </a:r>
            <a:r>
              <a:rPr lang="en-US" b="0" dirty="0"/>
              <a:t>Instead of trying to say no to people, how might we say yes to our own priorities? </a:t>
            </a:r>
            <a:endParaRPr lang="en-US" sz="1200" b="0" dirty="0"/>
          </a:p>
          <a:p>
            <a:endParaRPr lang="en-US" dirty="0"/>
          </a:p>
        </p:txBody>
      </p:sp>
      <p:sp>
        <p:nvSpPr>
          <p:cNvPr id="4" name="Slide Number Placeholder 3"/>
          <p:cNvSpPr>
            <a:spLocks noGrp="1"/>
          </p:cNvSpPr>
          <p:nvPr>
            <p:ph type="sldNum" sz="quarter" idx="5"/>
          </p:nvPr>
        </p:nvSpPr>
        <p:spPr/>
        <p:txBody>
          <a:bodyPr/>
          <a:lstStyle/>
          <a:p>
            <a:fld id="{3414620D-214F-8E4E-A8EA-D442D6363444}" type="slidenum">
              <a:rPr lang="en-US" smtClean="0"/>
              <a:t>5</a:t>
            </a:fld>
            <a:endParaRPr lang="en-US"/>
          </a:p>
        </p:txBody>
      </p:sp>
    </p:spTree>
    <p:extLst>
      <p:ext uri="{BB962C8B-B14F-4D97-AF65-F5344CB8AC3E}">
        <p14:creationId xmlns:p14="http://schemas.microsoft.com/office/powerpoint/2010/main" val="3385223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Problem: </a:t>
            </a:r>
            <a:r>
              <a:rPr lang="en-US" b="0" dirty="0"/>
              <a:t>Once kids turn 2, they learn the most powerful word. No. They use it relentlessly. </a:t>
            </a:r>
          </a:p>
          <a:p>
            <a:endParaRPr lang="en-US" b="0" dirty="0"/>
          </a:p>
          <a:p>
            <a:r>
              <a:rPr lang="en-US" b="0" dirty="0"/>
              <a:t>As adults, we learn how to be more accommodating. This is a good thing. The problem happens when we get flooded with requests. It’s hard to say no. So we end up burning the midnight oil getting things done for others while neglecting our own priorities.</a:t>
            </a:r>
            <a:endParaRPr lang="en-US" b="1" dirty="0"/>
          </a:p>
          <a:p>
            <a:endParaRPr lang="en-US" dirty="0"/>
          </a:p>
          <a:p>
            <a:r>
              <a:rPr lang="en-US" b="1" dirty="0"/>
              <a:t>Solution: </a:t>
            </a:r>
            <a:r>
              <a:rPr lang="en-US" b="0" dirty="0"/>
              <a:t>Instead of trying to say no to people, how might we say yes to our own priorities? </a:t>
            </a:r>
          </a:p>
          <a:p>
            <a:endParaRPr lang="en-US" sz="1200" b="0" dirty="0"/>
          </a:p>
          <a:p>
            <a:pPr algn="l"/>
            <a:r>
              <a:rPr lang="en-US" sz="1200" dirty="0">
                <a:latin typeface="Avenir Next" panose="020B0503020202020204" pitchFamily="34" charset="0"/>
              </a:rPr>
              <a:t>“You’ve </a:t>
            </a:r>
            <a:r>
              <a:rPr lang="en-US" sz="1200" dirty="0" err="1">
                <a:latin typeface="Avenir Next" panose="020B0503020202020204" pitchFamily="34" charset="0"/>
              </a:rPr>
              <a:t>gotta</a:t>
            </a:r>
            <a:r>
              <a:rPr lang="en-US" sz="1200" dirty="0">
                <a:latin typeface="Avenir Next" panose="020B0503020202020204" pitchFamily="34" charset="0"/>
              </a:rPr>
              <a:t> keep control of your time, and you can’t unless you say no.  You can’t let people set your agenda in life.”      </a:t>
            </a:r>
            <a:r>
              <a:rPr lang="en-US" sz="1200" dirty="0">
                <a:latin typeface="Avenir Next" panose="020B0503020202020204" pitchFamily="34" charset="0"/>
                <a:cs typeface="Gurmukhi MN" panose="02020600050405020304" pitchFamily="18" charset="0"/>
              </a:rPr>
              <a:t>- Warren Buffet</a:t>
            </a:r>
          </a:p>
          <a:p>
            <a:endParaRPr lang="en-US" sz="1200" b="0" dirty="0"/>
          </a:p>
          <a:p>
            <a:endParaRPr lang="en-US" dirty="0"/>
          </a:p>
        </p:txBody>
      </p:sp>
      <p:sp>
        <p:nvSpPr>
          <p:cNvPr id="4" name="Slide Number Placeholder 3"/>
          <p:cNvSpPr>
            <a:spLocks noGrp="1"/>
          </p:cNvSpPr>
          <p:nvPr>
            <p:ph type="sldNum" sz="quarter" idx="5"/>
          </p:nvPr>
        </p:nvSpPr>
        <p:spPr/>
        <p:txBody>
          <a:bodyPr/>
          <a:lstStyle/>
          <a:p>
            <a:fld id="{3414620D-214F-8E4E-A8EA-D442D6363444}" type="slidenum">
              <a:rPr lang="en-US" smtClean="0"/>
              <a:t>6</a:t>
            </a:fld>
            <a:endParaRPr lang="en-US"/>
          </a:p>
        </p:txBody>
      </p:sp>
    </p:spTree>
    <p:extLst>
      <p:ext uri="{BB962C8B-B14F-4D97-AF65-F5344CB8AC3E}">
        <p14:creationId xmlns:p14="http://schemas.microsoft.com/office/powerpoint/2010/main" val="4223132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E9D6F5-C3A7-42A2-86ED-A4BB6579E1A2}" type="slidenum">
              <a:rPr lang="en-US" smtClean="0"/>
              <a:t>7</a:t>
            </a:fld>
            <a:endParaRPr lang="en-US" dirty="0"/>
          </a:p>
        </p:txBody>
      </p:sp>
    </p:spTree>
    <p:extLst>
      <p:ext uri="{BB962C8B-B14F-4D97-AF65-F5344CB8AC3E}">
        <p14:creationId xmlns:p14="http://schemas.microsoft.com/office/powerpoint/2010/main" val="1379332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82B3F-BBD8-5044-846B-C333509D10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6CE7FB-17F4-C141-A9D8-0626E8B76F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F28BBB-F867-A34D-9C28-3353D389166D}"/>
              </a:ext>
            </a:extLst>
          </p:cNvPr>
          <p:cNvSpPr>
            <a:spLocks noGrp="1"/>
          </p:cNvSpPr>
          <p:nvPr>
            <p:ph type="dt" sz="half" idx="10"/>
          </p:nvPr>
        </p:nvSpPr>
        <p:spPr/>
        <p:txBody>
          <a:bodyPr/>
          <a:lstStyle/>
          <a:p>
            <a:fld id="{DB8CB93D-D548-844E-8E7C-BEDD96014861}" type="datetimeFigureOut">
              <a:rPr lang="en-US" smtClean="0"/>
              <a:t>11/23/20</a:t>
            </a:fld>
            <a:endParaRPr lang="en-US"/>
          </a:p>
        </p:txBody>
      </p:sp>
      <p:sp>
        <p:nvSpPr>
          <p:cNvPr id="5" name="Footer Placeholder 4">
            <a:extLst>
              <a:ext uri="{FF2B5EF4-FFF2-40B4-BE49-F238E27FC236}">
                <a16:creationId xmlns:a16="http://schemas.microsoft.com/office/drawing/2014/main" id="{873E1331-6BC7-2840-9DA0-50B0A36C6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1A90DB-0921-A648-834E-27E972B9EAFB}"/>
              </a:ext>
            </a:extLst>
          </p:cNvPr>
          <p:cNvSpPr>
            <a:spLocks noGrp="1"/>
          </p:cNvSpPr>
          <p:nvPr>
            <p:ph type="sldNum" sz="quarter" idx="12"/>
          </p:nvPr>
        </p:nvSpPr>
        <p:spPr/>
        <p:txBody>
          <a:bodyPr/>
          <a:lstStyle/>
          <a:p>
            <a:fld id="{E92DCCC5-0CFA-DD4A-A113-B7DB0A671A32}" type="slidenum">
              <a:rPr lang="en-US" smtClean="0"/>
              <a:t>‹#›</a:t>
            </a:fld>
            <a:endParaRPr lang="en-US"/>
          </a:p>
        </p:txBody>
      </p:sp>
    </p:spTree>
    <p:extLst>
      <p:ext uri="{BB962C8B-B14F-4D97-AF65-F5344CB8AC3E}">
        <p14:creationId xmlns:p14="http://schemas.microsoft.com/office/powerpoint/2010/main" val="2282443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F59A-9063-544D-B422-72AD3B7DA0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002823-83C2-3549-AF9E-3C2B82E685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1DC93-AA78-E54A-883C-DA39F082EA6D}"/>
              </a:ext>
            </a:extLst>
          </p:cNvPr>
          <p:cNvSpPr>
            <a:spLocks noGrp="1"/>
          </p:cNvSpPr>
          <p:nvPr>
            <p:ph type="dt" sz="half" idx="10"/>
          </p:nvPr>
        </p:nvSpPr>
        <p:spPr/>
        <p:txBody>
          <a:bodyPr/>
          <a:lstStyle/>
          <a:p>
            <a:fld id="{DB8CB93D-D548-844E-8E7C-BEDD96014861}" type="datetimeFigureOut">
              <a:rPr lang="en-US" smtClean="0"/>
              <a:t>11/23/20</a:t>
            </a:fld>
            <a:endParaRPr lang="en-US"/>
          </a:p>
        </p:txBody>
      </p:sp>
      <p:sp>
        <p:nvSpPr>
          <p:cNvPr id="5" name="Footer Placeholder 4">
            <a:extLst>
              <a:ext uri="{FF2B5EF4-FFF2-40B4-BE49-F238E27FC236}">
                <a16:creationId xmlns:a16="http://schemas.microsoft.com/office/drawing/2014/main" id="{4EFC12EF-8141-2B45-AE46-018135A3D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EF574-8B1D-9447-A7D9-DEF913977D8A}"/>
              </a:ext>
            </a:extLst>
          </p:cNvPr>
          <p:cNvSpPr>
            <a:spLocks noGrp="1"/>
          </p:cNvSpPr>
          <p:nvPr>
            <p:ph type="sldNum" sz="quarter" idx="12"/>
          </p:nvPr>
        </p:nvSpPr>
        <p:spPr/>
        <p:txBody>
          <a:bodyPr/>
          <a:lstStyle/>
          <a:p>
            <a:fld id="{E92DCCC5-0CFA-DD4A-A113-B7DB0A671A32}" type="slidenum">
              <a:rPr lang="en-US" smtClean="0"/>
              <a:t>‹#›</a:t>
            </a:fld>
            <a:endParaRPr lang="en-US"/>
          </a:p>
        </p:txBody>
      </p:sp>
    </p:spTree>
    <p:extLst>
      <p:ext uri="{BB962C8B-B14F-4D97-AF65-F5344CB8AC3E}">
        <p14:creationId xmlns:p14="http://schemas.microsoft.com/office/powerpoint/2010/main" val="3402375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AB4E6F-5240-B645-BB07-0593A60E97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4092F3-21E0-704B-8DBB-52680738F7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BCC90F-A2B0-7244-A6D1-8FBA84465A7E}"/>
              </a:ext>
            </a:extLst>
          </p:cNvPr>
          <p:cNvSpPr>
            <a:spLocks noGrp="1"/>
          </p:cNvSpPr>
          <p:nvPr>
            <p:ph type="dt" sz="half" idx="10"/>
          </p:nvPr>
        </p:nvSpPr>
        <p:spPr/>
        <p:txBody>
          <a:bodyPr/>
          <a:lstStyle/>
          <a:p>
            <a:fld id="{DB8CB93D-D548-844E-8E7C-BEDD96014861}" type="datetimeFigureOut">
              <a:rPr lang="en-US" smtClean="0"/>
              <a:t>11/23/20</a:t>
            </a:fld>
            <a:endParaRPr lang="en-US"/>
          </a:p>
        </p:txBody>
      </p:sp>
      <p:sp>
        <p:nvSpPr>
          <p:cNvPr id="5" name="Footer Placeholder 4">
            <a:extLst>
              <a:ext uri="{FF2B5EF4-FFF2-40B4-BE49-F238E27FC236}">
                <a16:creationId xmlns:a16="http://schemas.microsoft.com/office/drawing/2014/main" id="{38D93888-2A78-C340-A895-34A234D38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850F3-EB0A-6347-82E0-AF63F1EA8138}"/>
              </a:ext>
            </a:extLst>
          </p:cNvPr>
          <p:cNvSpPr>
            <a:spLocks noGrp="1"/>
          </p:cNvSpPr>
          <p:nvPr>
            <p:ph type="sldNum" sz="quarter" idx="12"/>
          </p:nvPr>
        </p:nvSpPr>
        <p:spPr/>
        <p:txBody>
          <a:bodyPr/>
          <a:lstStyle/>
          <a:p>
            <a:fld id="{E92DCCC5-0CFA-DD4A-A113-B7DB0A671A32}" type="slidenum">
              <a:rPr lang="en-US" smtClean="0"/>
              <a:t>‹#›</a:t>
            </a:fld>
            <a:endParaRPr lang="en-US"/>
          </a:p>
        </p:txBody>
      </p:sp>
    </p:spTree>
    <p:extLst>
      <p:ext uri="{BB962C8B-B14F-4D97-AF65-F5344CB8AC3E}">
        <p14:creationId xmlns:p14="http://schemas.microsoft.com/office/powerpoint/2010/main" val="1397608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47041" y="142509"/>
            <a:ext cx="10515600" cy="486886"/>
          </a:xfrm>
        </p:spPr>
        <p:txBody>
          <a:bodyPr>
            <a:noAutofit/>
          </a:bodyPr>
          <a:lstStyle>
            <a:lvl1pPr>
              <a:defRPr sz="1800" b="1" i="0">
                <a:solidFill>
                  <a:schemeClr val="bg1"/>
                </a:solidFill>
                <a:latin typeface="Orkney" pitchFamily="2" charset="77"/>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lvl1pPr>
              <a:defRPr b="1" i="0">
                <a:latin typeface="Orkney" pitchFamily="2" charset="77"/>
              </a:defRPr>
            </a:lvl1pPr>
          </a:lstStyle>
          <a:p>
            <a:fld id="{219001E7-44B7-41BC-93FC-562CB9664D4C}" type="slidenum">
              <a:rPr lang="en-US" smtClean="0"/>
              <a:pPr/>
              <a:t>‹#›</a:t>
            </a:fld>
            <a:endParaRPr lang="en-US" dirty="0"/>
          </a:p>
        </p:txBody>
      </p:sp>
      <p:sp>
        <p:nvSpPr>
          <p:cNvPr id="10" name="Text Placeholder 9"/>
          <p:cNvSpPr>
            <a:spLocks noGrp="1"/>
          </p:cNvSpPr>
          <p:nvPr>
            <p:ph type="body" sz="quarter" idx="13" hasCustomPrompt="1"/>
          </p:nvPr>
        </p:nvSpPr>
        <p:spPr>
          <a:xfrm>
            <a:off x="647041" y="475119"/>
            <a:ext cx="8388927" cy="308552"/>
          </a:xfrm>
        </p:spPr>
        <p:txBody>
          <a:bodyPr anchor="ctr">
            <a:noAutofit/>
          </a:bodyPr>
          <a:lstStyle>
            <a:lvl1pPr marL="0" indent="0">
              <a:buNone/>
              <a:defRPr sz="1000" b="1" i="0">
                <a:solidFill>
                  <a:schemeClr val="bg1"/>
                </a:solidFill>
                <a:latin typeface="Orkney" pitchFamily="2" charset="77"/>
              </a:defRPr>
            </a:lvl1pPr>
          </a:lstStyle>
          <a:p>
            <a:pPr lvl="0"/>
            <a:r>
              <a:rPr lang="en-US" dirty="0"/>
              <a:t>Insert  Your Great Subtitle Here</a:t>
            </a:r>
          </a:p>
        </p:txBody>
      </p:sp>
    </p:spTree>
    <p:extLst>
      <p:ext uri="{BB962C8B-B14F-4D97-AF65-F5344CB8AC3E}">
        <p14:creationId xmlns:p14="http://schemas.microsoft.com/office/powerpoint/2010/main" val="2186033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3459E-2586-674A-86FF-87CB13D80A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D7716-EE7D-6445-9FC5-2F1337F21F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A5AE98-E14A-9143-B601-80B7BFAE7935}"/>
              </a:ext>
            </a:extLst>
          </p:cNvPr>
          <p:cNvSpPr>
            <a:spLocks noGrp="1"/>
          </p:cNvSpPr>
          <p:nvPr>
            <p:ph type="dt" sz="half" idx="10"/>
          </p:nvPr>
        </p:nvSpPr>
        <p:spPr/>
        <p:txBody>
          <a:bodyPr/>
          <a:lstStyle/>
          <a:p>
            <a:fld id="{DB8CB93D-D548-844E-8E7C-BEDD96014861}" type="datetimeFigureOut">
              <a:rPr lang="en-US" smtClean="0"/>
              <a:t>11/23/20</a:t>
            </a:fld>
            <a:endParaRPr lang="en-US"/>
          </a:p>
        </p:txBody>
      </p:sp>
      <p:sp>
        <p:nvSpPr>
          <p:cNvPr id="5" name="Footer Placeholder 4">
            <a:extLst>
              <a:ext uri="{FF2B5EF4-FFF2-40B4-BE49-F238E27FC236}">
                <a16:creationId xmlns:a16="http://schemas.microsoft.com/office/drawing/2014/main" id="{B22C5E55-1FEE-704A-843E-D8B2BC3EF7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77B81-92E6-034C-960B-6C9477106C61}"/>
              </a:ext>
            </a:extLst>
          </p:cNvPr>
          <p:cNvSpPr>
            <a:spLocks noGrp="1"/>
          </p:cNvSpPr>
          <p:nvPr>
            <p:ph type="sldNum" sz="quarter" idx="12"/>
          </p:nvPr>
        </p:nvSpPr>
        <p:spPr/>
        <p:txBody>
          <a:bodyPr/>
          <a:lstStyle/>
          <a:p>
            <a:fld id="{E92DCCC5-0CFA-DD4A-A113-B7DB0A671A32}" type="slidenum">
              <a:rPr lang="en-US" smtClean="0"/>
              <a:t>‹#›</a:t>
            </a:fld>
            <a:endParaRPr lang="en-US"/>
          </a:p>
        </p:txBody>
      </p:sp>
    </p:spTree>
    <p:extLst>
      <p:ext uri="{BB962C8B-B14F-4D97-AF65-F5344CB8AC3E}">
        <p14:creationId xmlns:p14="http://schemas.microsoft.com/office/powerpoint/2010/main" val="3663763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69224-42A4-AB40-B0C6-F7E9ABC5A0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A9A357-1AD8-D447-AEA8-67641534E1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C6CC0F-2177-2C4A-A1B1-12D8E262DE84}"/>
              </a:ext>
            </a:extLst>
          </p:cNvPr>
          <p:cNvSpPr>
            <a:spLocks noGrp="1"/>
          </p:cNvSpPr>
          <p:nvPr>
            <p:ph type="dt" sz="half" idx="10"/>
          </p:nvPr>
        </p:nvSpPr>
        <p:spPr/>
        <p:txBody>
          <a:bodyPr/>
          <a:lstStyle/>
          <a:p>
            <a:fld id="{DB8CB93D-D548-844E-8E7C-BEDD96014861}" type="datetimeFigureOut">
              <a:rPr lang="en-US" smtClean="0"/>
              <a:t>11/23/20</a:t>
            </a:fld>
            <a:endParaRPr lang="en-US"/>
          </a:p>
        </p:txBody>
      </p:sp>
      <p:sp>
        <p:nvSpPr>
          <p:cNvPr id="5" name="Footer Placeholder 4">
            <a:extLst>
              <a:ext uri="{FF2B5EF4-FFF2-40B4-BE49-F238E27FC236}">
                <a16:creationId xmlns:a16="http://schemas.microsoft.com/office/drawing/2014/main" id="{3A70E91B-3CBF-EE43-ACDD-8F98F9F2B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3C2801-C20E-2F43-ADEF-D17521C58D87}"/>
              </a:ext>
            </a:extLst>
          </p:cNvPr>
          <p:cNvSpPr>
            <a:spLocks noGrp="1"/>
          </p:cNvSpPr>
          <p:nvPr>
            <p:ph type="sldNum" sz="quarter" idx="12"/>
          </p:nvPr>
        </p:nvSpPr>
        <p:spPr/>
        <p:txBody>
          <a:bodyPr/>
          <a:lstStyle/>
          <a:p>
            <a:fld id="{E92DCCC5-0CFA-DD4A-A113-B7DB0A671A32}" type="slidenum">
              <a:rPr lang="en-US" smtClean="0"/>
              <a:t>‹#›</a:t>
            </a:fld>
            <a:endParaRPr lang="en-US"/>
          </a:p>
        </p:txBody>
      </p:sp>
    </p:spTree>
    <p:extLst>
      <p:ext uri="{BB962C8B-B14F-4D97-AF65-F5344CB8AC3E}">
        <p14:creationId xmlns:p14="http://schemas.microsoft.com/office/powerpoint/2010/main" val="2134203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A3D6-F0B2-5242-81DC-1F15E9D63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52FFD-921B-8348-9C60-99C2530ACF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95D824-6327-434A-97D8-817EBD275F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E71681-A5CC-8F4E-AA19-F98993BC84DD}"/>
              </a:ext>
            </a:extLst>
          </p:cNvPr>
          <p:cNvSpPr>
            <a:spLocks noGrp="1"/>
          </p:cNvSpPr>
          <p:nvPr>
            <p:ph type="dt" sz="half" idx="10"/>
          </p:nvPr>
        </p:nvSpPr>
        <p:spPr/>
        <p:txBody>
          <a:bodyPr/>
          <a:lstStyle/>
          <a:p>
            <a:fld id="{DB8CB93D-D548-844E-8E7C-BEDD96014861}" type="datetimeFigureOut">
              <a:rPr lang="en-US" smtClean="0"/>
              <a:t>11/23/20</a:t>
            </a:fld>
            <a:endParaRPr lang="en-US"/>
          </a:p>
        </p:txBody>
      </p:sp>
      <p:sp>
        <p:nvSpPr>
          <p:cNvPr id="6" name="Footer Placeholder 5">
            <a:extLst>
              <a:ext uri="{FF2B5EF4-FFF2-40B4-BE49-F238E27FC236}">
                <a16:creationId xmlns:a16="http://schemas.microsoft.com/office/drawing/2014/main" id="{DF35FA91-5732-B248-AD10-6E37878447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66C478-2FE7-2646-8AC6-C45F263F3390}"/>
              </a:ext>
            </a:extLst>
          </p:cNvPr>
          <p:cNvSpPr>
            <a:spLocks noGrp="1"/>
          </p:cNvSpPr>
          <p:nvPr>
            <p:ph type="sldNum" sz="quarter" idx="12"/>
          </p:nvPr>
        </p:nvSpPr>
        <p:spPr/>
        <p:txBody>
          <a:bodyPr/>
          <a:lstStyle/>
          <a:p>
            <a:fld id="{E92DCCC5-0CFA-DD4A-A113-B7DB0A671A32}" type="slidenum">
              <a:rPr lang="en-US" smtClean="0"/>
              <a:t>‹#›</a:t>
            </a:fld>
            <a:endParaRPr lang="en-US"/>
          </a:p>
        </p:txBody>
      </p:sp>
    </p:spTree>
    <p:extLst>
      <p:ext uri="{BB962C8B-B14F-4D97-AF65-F5344CB8AC3E}">
        <p14:creationId xmlns:p14="http://schemas.microsoft.com/office/powerpoint/2010/main" val="3364015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5A69F-1797-5644-AF09-FA453EE87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93CA2A-C9D4-9C4A-A2D8-8117844146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F0F1B4-349D-E942-ACBA-8C160937CE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76C694-8B3C-FE49-8D03-243228133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66C4D9-1B46-9E4B-9E3A-FDDFF994B1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E97841-FCF7-D441-B462-9DE547D17049}"/>
              </a:ext>
            </a:extLst>
          </p:cNvPr>
          <p:cNvSpPr>
            <a:spLocks noGrp="1"/>
          </p:cNvSpPr>
          <p:nvPr>
            <p:ph type="dt" sz="half" idx="10"/>
          </p:nvPr>
        </p:nvSpPr>
        <p:spPr/>
        <p:txBody>
          <a:bodyPr/>
          <a:lstStyle/>
          <a:p>
            <a:fld id="{DB8CB93D-D548-844E-8E7C-BEDD96014861}" type="datetimeFigureOut">
              <a:rPr lang="en-US" smtClean="0"/>
              <a:t>11/23/20</a:t>
            </a:fld>
            <a:endParaRPr lang="en-US"/>
          </a:p>
        </p:txBody>
      </p:sp>
      <p:sp>
        <p:nvSpPr>
          <p:cNvPr id="8" name="Footer Placeholder 7">
            <a:extLst>
              <a:ext uri="{FF2B5EF4-FFF2-40B4-BE49-F238E27FC236}">
                <a16:creationId xmlns:a16="http://schemas.microsoft.com/office/drawing/2014/main" id="{EA9B4D3A-8F06-104E-9A03-3D91D0A562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32D7F3-8236-0F43-B531-6AEDADF2B651}"/>
              </a:ext>
            </a:extLst>
          </p:cNvPr>
          <p:cNvSpPr>
            <a:spLocks noGrp="1"/>
          </p:cNvSpPr>
          <p:nvPr>
            <p:ph type="sldNum" sz="quarter" idx="12"/>
          </p:nvPr>
        </p:nvSpPr>
        <p:spPr/>
        <p:txBody>
          <a:bodyPr/>
          <a:lstStyle/>
          <a:p>
            <a:fld id="{E92DCCC5-0CFA-DD4A-A113-B7DB0A671A32}" type="slidenum">
              <a:rPr lang="en-US" smtClean="0"/>
              <a:t>‹#›</a:t>
            </a:fld>
            <a:endParaRPr lang="en-US"/>
          </a:p>
        </p:txBody>
      </p:sp>
    </p:spTree>
    <p:extLst>
      <p:ext uri="{BB962C8B-B14F-4D97-AF65-F5344CB8AC3E}">
        <p14:creationId xmlns:p14="http://schemas.microsoft.com/office/powerpoint/2010/main" val="1072018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28285-B40B-FB4C-91F9-23DF489820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750941-DA44-1649-AB94-30E1E825BF6A}"/>
              </a:ext>
            </a:extLst>
          </p:cNvPr>
          <p:cNvSpPr>
            <a:spLocks noGrp="1"/>
          </p:cNvSpPr>
          <p:nvPr>
            <p:ph type="dt" sz="half" idx="10"/>
          </p:nvPr>
        </p:nvSpPr>
        <p:spPr/>
        <p:txBody>
          <a:bodyPr/>
          <a:lstStyle/>
          <a:p>
            <a:fld id="{DB8CB93D-D548-844E-8E7C-BEDD96014861}" type="datetimeFigureOut">
              <a:rPr lang="en-US" smtClean="0"/>
              <a:t>11/23/20</a:t>
            </a:fld>
            <a:endParaRPr lang="en-US"/>
          </a:p>
        </p:txBody>
      </p:sp>
      <p:sp>
        <p:nvSpPr>
          <p:cNvPr id="4" name="Footer Placeholder 3">
            <a:extLst>
              <a:ext uri="{FF2B5EF4-FFF2-40B4-BE49-F238E27FC236}">
                <a16:creationId xmlns:a16="http://schemas.microsoft.com/office/drawing/2014/main" id="{1E541BBF-1649-8449-AD8D-F7D8229F1A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260FC6-09AE-5B47-8286-0117D2189106}"/>
              </a:ext>
            </a:extLst>
          </p:cNvPr>
          <p:cNvSpPr>
            <a:spLocks noGrp="1"/>
          </p:cNvSpPr>
          <p:nvPr>
            <p:ph type="sldNum" sz="quarter" idx="12"/>
          </p:nvPr>
        </p:nvSpPr>
        <p:spPr/>
        <p:txBody>
          <a:bodyPr/>
          <a:lstStyle/>
          <a:p>
            <a:fld id="{E92DCCC5-0CFA-DD4A-A113-B7DB0A671A32}" type="slidenum">
              <a:rPr lang="en-US" smtClean="0"/>
              <a:t>‹#›</a:t>
            </a:fld>
            <a:endParaRPr lang="en-US"/>
          </a:p>
        </p:txBody>
      </p:sp>
    </p:spTree>
    <p:extLst>
      <p:ext uri="{BB962C8B-B14F-4D97-AF65-F5344CB8AC3E}">
        <p14:creationId xmlns:p14="http://schemas.microsoft.com/office/powerpoint/2010/main" val="921812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2795E4-4854-9345-B5A2-C24FBA9DE56A}"/>
              </a:ext>
            </a:extLst>
          </p:cNvPr>
          <p:cNvSpPr>
            <a:spLocks noGrp="1"/>
          </p:cNvSpPr>
          <p:nvPr>
            <p:ph type="dt" sz="half" idx="10"/>
          </p:nvPr>
        </p:nvSpPr>
        <p:spPr/>
        <p:txBody>
          <a:bodyPr/>
          <a:lstStyle/>
          <a:p>
            <a:fld id="{DB8CB93D-D548-844E-8E7C-BEDD96014861}" type="datetimeFigureOut">
              <a:rPr lang="en-US" smtClean="0"/>
              <a:t>11/23/20</a:t>
            </a:fld>
            <a:endParaRPr lang="en-US"/>
          </a:p>
        </p:txBody>
      </p:sp>
      <p:sp>
        <p:nvSpPr>
          <p:cNvPr id="3" name="Footer Placeholder 2">
            <a:extLst>
              <a:ext uri="{FF2B5EF4-FFF2-40B4-BE49-F238E27FC236}">
                <a16:creationId xmlns:a16="http://schemas.microsoft.com/office/drawing/2014/main" id="{D8FC12CD-F808-2741-BB8B-8969B3134A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CCC8CD-ABF9-544C-A4E7-EE2C2E732F93}"/>
              </a:ext>
            </a:extLst>
          </p:cNvPr>
          <p:cNvSpPr>
            <a:spLocks noGrp="1"/>
          </p:cNvSpPr>
          <p:nvPr>
            <p:ph type="sldNum" sz="quarter" idx="12"/>
          </p:nvPr>
        </p:nvSpPr>
        <p:spPr/>
        <p:txBody>
          <a:bodyPr/>
          <a:lstStyle/>
          <a:p>
            <a:fld id="{E92DCCC5-0CFA-DD4A-A113-B7DB0A671A32}" type="slidenum">
              <a:rPr lang="en-US" smtClean="0"/>
              <a:t>‹#›</a:t>
            </a:fld>
            <a:endParaRPr lang="en-US"/>
          </a:p>
        </p:txBody>
      </p:sp>
    </p:spTree>
    <p:extLst>
      <p:ext uri="{BB962C8B-B14F-4D97-AF65-F5344CB8AC3E}">
        <p14:creationId xmlns:p14="http://schemas.microsoft.com/office/powerpoint/2010/main" val="3442267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FBBD3-E749-644D-A3BB-662C66B5C2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BD10F1-7181-AE4B-AB2B-4C351B4A26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3F5C9-506B-C543-813D-0FF31648C0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BDB79D-21F5-EE4F-B5B0-4632CA410EAF}"/>
              </a:ext>
            </a:extLst>
          </p:cNvPr>
          <p:cNvSpPr>
            <a:spLocks noGrp="1"/>
          </p:cNvSpPr>
          <p:nvPr>
            <p:ph type="dt" sz="half" idx="10"/>
          </p:nvPr>
        </p:nvSpPr>
        <p:spPr/>
        <p:txBody>
          <a:bodyPr/>
          <a:lstStyle/>
          <a:p>
            <a:fld id="{DB8CB93D-D548-844E-8E7C-BEDD96014861}" type="datetimeFigureOut">
              <a:rPr lang="en-US" smtClean="0"/>
              <a:t>11/23/20</a:t>
            </a:fld>
            <a:endParaRPr lang="en-US"/>
          </a:p>
        </p:txBody>
      </p:sp>
      <p:sp>
        <p:nvSpPr>
          <p:cNvPr id="6" name="Footer Placeholder 5">
            <a:extLst>
              <a:ext uri="{FF2B5EF4-FFF2-40B4-BE49-F238E27FC236}">
                <a16:creationId xmlns:a16="http://schemas.microsoft.com/office/drawing/2014/main" id="{E49E08F5-6F5B-3C46-9A8D-B3A9BEF88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F86523-BA68-1643-8F65-6B26D69B1770}"/>
              </a:ext>
            </a:extLst>
          </p:cNvPr>
          <p:cNvSpPr>
            <a:spLocks noGrp="1"/>
          </p:cNvSpPr>
          <p:nvPr>
            <p:ph type="sldNum" sz="quarter" idx="12"/>
          </p:nvPr>
        </p:nvSpPr>
        <p:spPr/>
        <p:txBody>
          <a:bodyPr/>
          <a:lstStyle/>
          <a:p>
            <a:fld id="{E92DCCC5-0CFA-DD4A-A113-B7DB0A671A32}" type="slidenum">
              <a:rPr lang="en-US" smtClean="0"/>
              <a:t>‹#›</a:t>
            </a:fld>
            <a:endParaRPr lang="en-US"/>
          </a:p>
        </p:txBody>
      </p:sp>
    </p:spTree>
    <p:extLst>
      <p:ext uri="{BB962C8B-B14F-4D97-AF65-F5344CB8AC3E}">
        <p14:creationId xmlns:p14="http://schemas.microsoft.com/office/powerpoint/2010/main" val="2995462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213BC-4CBE-4146-815F-C59DE0770F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69B66B-FC11-FA4B-A8C9-0495B40441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491879-287D-204E-B17B-934A687809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0B3031-CC59-334F-B984-C671EB09A6FD}"/>
              </a:ext>
            </a:extLst>
          </p:cNvPr>
          <p:cNvSpPr>
            <a:spLocks noGrp="1"/>
          </p:cNvSpPr>
          <p:nvPr>
            <p:ph type="dt" sz="half" idx="10"/>
          </p:nvPr>
        </p:nvSpPr>
        <p:spPr/>
        <p:txBody>
          <a:bodyPr/>
          <a:lstStyle/>
          <a:p>
            <a:fld id="{DB8CB93D-D548-844E-8E7C-BEDD96014861}" type="datetimeFigureOut">
              <a:rPr lang="en-US" smtClean="0"/>
              <a:t>11/23/20</a:t>
            </a:fld>
            <a:endParaRPr lang="en-US"/>
          </a:p>
        </p:txBody>
      </p:sp>
      <p:sp>
        <p:nvSpPr>
          <p:cNvPr id="6" name="Footer Placeholder 5">
            <a:extLst>
              <a:ext uri="{FF2B5EF4-FFF2-40B4-BE49-F238E27FC236}">
                <a16:creationId xmlns:a16="http://schemas.microsoft.com/office/drawing/2014/main" id="{1B9B7C09-315E-E545-97F7-A15D9B766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DD6DD6-A0A7-ED48-8C2A-292DF1777730}"/>
              </a:ext>
            </a:extLst>
          </p:cNvPr>
          <p:cNvSpPr>
            <a:spLocks noGrp="1"/>
          </p:cNvSpPr>
          <p:nvPr>
            <p:ph type="sldNum" sz="quarter" idx="12"/>
          </p:nvPr>
        </p:nvSpPr>
        <p:spPr/>
        <p:txBody>
          <a:bodyPr/>
          <a:lstStyle/>
          <a:p>
            <a:fld id="{E92DCCC5-0CFA-DD4A-A113-B7DB0A671A32}" type="slidenum">
              <a:rPr lang="en-US" smtClean="0"/>
              <a:t>‹#›</a:t>
            </a:fld>
            <a:endParaRPr lang="en-US"/>
          </a:p>
        </p:txBody>
      </p:sp>
    </p:spTree>
    <p:extLst>
      <p:ext uri="{BB962C8B-B14F-4D97-AF65-F5344CB8AC3E}">
        <p14:creationId xmlns:p14="http://schemas.microsoft.com/office/powerpoint/2010/main" val="1511084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1D5A9F-E499-9C48-BF04-90FABC9574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02FD48-CDD4-D742-8794-C95D7E1DC3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F31649-7E20-E24B-B125-155FA0535A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8CB93D-D548-844E-8E7C-BEDD96014861}" type="datetimeFigureOut">
              <a:rPr lang="en-US" smtClean="0"/>
              <a:t>11/23/20</a:t>
            </a:fld>
            <a:endParaRPr lang="en-US"/>
          </a:p>
        </p:txBody>
      </p:sp>
      <p:sp>
        <p:nvSpPr>
          <p:cNvPr id="5" name="Footer Placeholder 4">
            <a:extLst>
              <a:ext uri="{FF2B5EF4-FFF2-40B4-BE49-F238E27FC236}">
                <a16:creationId xmlns:a16="http://schemas.microsoft.com/office/drawing/2014/main" id="{B04F34BE-18E5-E644-9DD3-B443A5438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3B7CEA-C6A9-B34B-9F8C-460959B9E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2DCCC5-0CFA-DD4A-A113-B7DB0A671A32}" type="slidenum">
              <a:rPr lang="en-US" smtClean="0"/>
              <a:t>‹#›</a:t>
            </a:fld>
            <a:endParaRPr lang="en-US"/>
          </a:p>
        </p:txBody>
      </p:sp>
    </p:spTree>
    <p:extLst>
      <p:ext uri="{BB962C8B-B14F-4D97-AF65-F5344CB8AC3E}">
        <p14:creationId xmlns:p14="http://schemas.microsoft.com/office/powerpoint/2010/main" val="2021674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fence, building, indoor&#10;&#10;Description automatically generated">
            <a:extLst>
              <a:ext uri="{FF2B5EF4-FFF2-40B4-BE49-F238E27FC236}">
                <a16:creationId xmlns:a16="http://schemas.microsoft.com/office/drawing/2014/main" id="{6DD2EC27-1EBA-0E44-88B4-4EACEBCF7E30}"/>
              </a:ext>
            </a:extLst>
          </p:cNvPr>
          <p:cNvPicPr>
            <a:picLocks noChangeAspect="1"/>
          </p:cNvPicPr>
          <p:nvPr/>
        </p:nvPicPr>
        <p:blipFill rotWithShape="1">
          <a:blip r:embed="rId3"/>
          <a:srcRect t="6367" b="9363"/>
          <a:stretch/>
        </p:blipFill>
        <p:spPr>
          <a:xfrm>
            <a:off x="-3047" y="10"/>
            <a:ext cx="12191999" cy="6857990"/>
          </a:xfrm>
          <a:prstGeom prst="rect">
            <a:avLst/>
          </a:prstGeom>
        </p:spPr>
      </p:pic>
      <p:sp>
        <p:nvSpPr>
          <p:cNvPr id="3" name="Subtitle 2">
            <a:extLst>
              <a:ext uri="{FF2B5EF4-FFF2-40B4-BE49-F238E27FC236}">
                <a16:creationId xmlns:a16="http://schemas.microsoft.com/office/drawing/2014/main" id="{625DB874-1739-6B44-B598-1279099B9068}"/>
              </a:ext>
            </a:extLst>
          </p:cNvPr>
          <p:cNvSpPr>
            <a:spLocks noGrp="1"/>
          </p:cNvSpPr>
          <p:nvPr>
            <p:ph type="subTitle" idx="1"/>
          </p:nvPr>
        </p:nvSpPr>
        <p:spPr>
          <a:xfrm>
            <a:off x="1063752" y="462448"/>
            <a:ext cx="10058400" cy="2653285"/>
          </a:xfrm>
          <a:effectLst>
            <a:outerShdw blurRad="50800" dist="38100" dir="2700000" algn="tl" rotWithShape="0">
              <a:prstClr val="black">
                <a:alpha val="40000"/>
              </a:prstClr>
            </a:outerShdw>
          </a:effectLst>
        </p:spPr>
        <p:txBody>
          <a:bodyPr>
            <a:noAutofit/>
          </a:bodyPr>
          <a:lstStyle/>
          <a:p>
            <a:r>
              <a:rPr lang="en-US" sz="14000" b="1" dirty="0">
                <a:solidFill>
                  <a:srgbClr val="F07300"/>
                </a:solidFill>
                <a:latin typeface="Algerian" pitchFamily="82" charset="77"/>
              </a:rPr>
              <a:t>NO, NO, NO!</a:t>
            </a:r>
          </a:p>
        </p:txBody>
      </p:sp>
    </p:spTree>
    <p:extLst>
      <p:ext uri="{BB962C8B-B14F-4D97-AF65-F5344CB8AC3E}">
        <p14:creationId xmlns:p14="http://schemas.microsoft.com/office/powerpoint/2010/main" val="4065555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CC45C0-FB29-EA49-A42D-3926B7BE0D25}"/>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6BE4D665-2423-D544-8EF3-3E0EE5629F58}"/>
              </a:ext>
            </a:extLst>
          </p:cNvPr>
          <p:cNvSpPr>
            <a:spLocks noGrp="1"/>
          </p:cNvSpPr>
          <p:nvPr>
            <p:ph type="sldNum" sz="quarter" idx="12"/>
          </p:nvPr>
        </p:nvSpPr>
        <p:spPr/>
        <p:txBody>
          <a:bodyPr/>
          <a:lstStyle/>
          <a:p>
            <a:fld id="{219001E7-44B7-41BC-93FC-562CB9664D4C}" type="slidenum">
              <a:rPr lang="en-US" smtClean="0"/>
              <a:t>2</a:t>
            </a:fld>
            <a:endParaRPr lang="en-US" dirty="0"/>
          </a:p>
        </p:txBody>
      </p:sp>
      <p:sp>
        <p:nvSpPr>
          <p:cNvPr id="7" name="Title 1">
            <a:extLst>
              <a:ext uri="{FF2B5EF4-FFF2-40B4-BE49-F238E27FC236}">
                <a16:creationId xmlns:a16="http://schemas.microsoft.com/office/drawing/2014/main" id="{A7880794-E0BF-D34A-A405-74416F2A1D77}"/>
              </a:ext>
            </a:extLst>
          </p:cNvPr>
          <p:cNvSpPr txBox="1">
            <a:spLocks/>
          </p:cNvSpPr>
          <p:nvPr/>
        </p:nvSpPr>
        <p:spPr>
          <a:xfrm>
            <a:off x="649224" y="393192"/>
            <a:ext cx="6179820" cy="7874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b="1" kern="1200">
                <a:solidFill>
                  <a:schemeClr val="bg1"/>
                </a:solidFill>
                <a:latin typeface="Roboto" panose="02000000000000000000" pitchFamily="2" charset="0"/>
                <a:ea typeface="Roboto" panose="02000000000000000000" pitchFamily="2" charset="0"/>
                <a:cs typeface="+mj-cs"/>
              </a:defRPr>
            </a:lvl1pPr>
          </a:lstStyle>
          <a:p>
            <a:r>
              <a:rPr lang="en-US" sz="4000" b="0" dirty="0">
                <a:latin typeface="Orkney Light" pitchFamily="2" charset="77"/>
              </a:rPr>
              <a:t>How it works</a:t>
            </a:r>
          </a:p>
        </p:txBody>
      </p:sp>
      <p:sp>
        <p:nvSpPr>
          <p:cNvPr id="8" name="Rectangle 7">
            <a:extLst>
              <a:ext uri="{FF2B5EF4-FFF2-40B4-BE49-F238E27FC236}">
                <a16:creationId xmlns:a16="http://schemas.microsoft.com/office/drawing/2014/main" id="{82C1A629-261A-3D4E-AD47-C447A313B1CD}"/>
              </a:ext>
            </a:extLst>
          </p:cNvPr>
          <p:cNvSpPr>
            <a:spLocks/>
          </p:cNvSpPr>
          <p:nvPr/>
        </p:nvSpPr>
        <p:spPr>
          <a:xfrm>
            <a:off x="1071111" y="2131825"/>
            <a:ext cx="2926080" cy="3931920"/>
          </a:xfrm>
          <a:prstGeom prst="rect">
            <a:avLst/>
          </a:prstGeom>
          <a:noFill/>
          <a:ln w="9525">
            <a:solidFill>
              <a:srgbClr val="14B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rkney" pitchFamily="2" charset="77"/>
            </a:endParaRPr>
          </a:p>
        </p:txBody>
      </p:sp>
      <p:sp>
        <p:nvSpPr>
          <p:cNvPr id="9" name="TextBox 8">
            <a:extLst>
              <a:ext uri="{FF2B5EF4-FFF2-40B4-BE49-F238E27FC236}">
                <a16:creationId xmlns:a16="http://schemas.microsoft.com/office/drawing/2014/main" id="{4DEEA97A-E5F2-3F46-845C-ADD5FE88A410}"/>
              </a:ext>
            </a:extLst>
          </p:cNvPr>
          <p:cNvSpPr txBox="1"/>
          <p:nvPr/>
        </p:nvSpPr>
        <p:spPr>
          <a:xfrm>
            <a:off x="1771756" y="2468880"/>
            <a:ext cx="1494320" cy="461665"/>
          </a:xfrm>
          <a:prstGeom prst="rect">
            <a:avLst/>
          </a:prstGeom>
          <a:noFill/>
        </p:spPr>
        <p:txBody>
          <a:bodyPr wrap="none" rtlCol="0" anchor="ctr">
            <a:spAutoFit/>
          </a:bodyPr>
          <a:lstStyle/>
          <a:p>
            <a:pPr algn="ctr"/>
            <a:r>
              <a:rPr lang="en-US" sz="2400" dirty="0">
                <a:solidFill>
                  <a:srgbClr val="FF6C00"/>
                </a:solidFill>
                <a:latin typeface="Orkney" pitchFamily="2" charset="77"/>
              </a:rPr>
              <a:t>1. Choose</a:t>
            </a:r>
          </a:p>
        </p:txBody>
      </p:sp>
      <p:sp>
        <p:nvSpPr>
          <p:cNvPr id="10" name="TextBox 9">
            <a:extLst>
              <a:ext uri="{FF2B5EF4-FFF2-40B4-BE49-F238E27FC236}">
                <a16:creationId xmlns:a16="http://schemas.microsoft.com/office/drawing/2014/main" id="{6C00AF64-1630-A145-B2B3-144935F93284}"/>
              </a:ext>
            </a:extLst>
          </p:cNvPr>
          <p:cNvSpPr txBox="1"/>
          <p:nvPr/>
        </p:nvSpPr>
        <p:spPr>
          <a:xfrm>
            <a:off x="1552913" y="3017520"/>
            <a:ext cx="2231136" cy="2608406"/>
          </a:xfrm>
          <a:prstGeom prst="rect">
            <a:avLst/>
          </a:prstGeom>
          <a:noFill/>
        </p:spPr>
        <p:txBody>
          <a:bodyPr wrap="square" rtlCol="0" anchor="t">
            <a:spAutoFit/>
          </a:bodyPr>
          <a:lstStyle/>
          <a:p>
            <a:pPr marL="342900" indent="-342900">
              <a:lnSpc>
                <a:spcPct val="150000"/>
              </a:lnSpc>
              <a:buAutoNum type="alphaUcPeriod"/>
            </a:pPr>
            <a:r>
              <a:rPr lang="en-GB" sz="1400" dirty="0">
                <a:solidFill>
                  <a:schemeClr val="bg1"/>
                </a:solidFill>
                <a:latin typeface="Orkney" pitchFamily="2" charset="77"/>
              </a:rPr>
              <a:t>Build tension and release by  showing a series of slides.</a:t>
            </a:r>
          </a:p>
          <a:p>
            <a:pPr marL="342900" indent="-342900">
              <a:lnSpc>
                <a:spcPct val="150000"/>
              </a:lnSpc>
              <a:buAutoNum type="alphaUcPeriod"/>
            </a:pPr>
            <a:endParaRPr lang="en-GB" sz="1400" dirty="0">
              <a:solidFill>
                <a:schemeClr val="bg1"/>
              </a:solidFill>
              <a:latin typeface="Orkney" pitchFamily="2" charset="77"/>
            </a:endParaRPr>
          </a:p>
          <a:p>
            <a:pPr marL="342900" indent="-342900">
              <a:lnSpc>
                <a:spcPct val="150000"/>
              </a:lnSpc>
              <a:buAutoNum type="alphaUcPeriod"/>
            </a:pPr>
            <a:r>
              <a:rPr lang="en-GB" sz="1400" dirty="0">
                <a:solidFill>
                  <a:schemeClr val="bg1"/>
                </a:solidFill>
                <a:latin typeface="Orkney" pitchFamily="2" charset="77"/>
              </a:rPr>
              <a:t>Use just the explainer slide at the end.</a:t>
            </a:r>
          </a:p>
          <a:p>
            <a:pPr>
              <a:lnSpc>
                <a:spcPct val="150000"/>
              </a:lnSpc>
            </a:pPr>
            <a:endParaRPr lang="en-GB" sz="1200" dirty="0">
              <a:solidFill>
                <a:schemeClr val="bg1"/>
              </a:solidFill>
              <a:latin typeface="Orkney" pitchFamily="2" charset="77"/>
            </a:endParaRPr>
          </a:p>
        </p:txBody>
      </p:sp>
      <p:sp>
        <p:nvSpPr>
          <p:cNvPr id="14" name="Rectangle 13">
            <a:extLst>
              <a:ext uri="{FF2B5EF4-FFF2-40B4-BE49-F238E27FC236}">
                <a16:creationId xmlns:a16="http://schemas.microsoft.com/office/drawing/2014/main" id="{0600E7A8-6CA0-B741-B6F8-816BF83E473D}"/>
              </a:ext>
            </a:extLst>
          </p:cNvPr>
          <p:cNvSpPr/>
          <p:nvPr/>
        </p:nvSpPr>
        <p:spPr>
          <a:xfrm>
            <a:off x="4663057" y="2131827"/>
            <a:ext cx="2926080" cy="3931920"/>
          </a:xfrm>
          <a:prstGeom prst="rect">
            <a:avLst/>
          </a:prstGeom>
          <a:noFill/>
          <a:ln w="9525">
            <a:solidFill>
              <a:srgbClr val="14B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rkney" pitchFamily="2" charset="77"/>
            </a:endParaRPr>
          </a:p>
        </p:txBody>
      </p:sp>
      <p:sp>
        <p:nvSpPr>
          <p:cNvPr id="15" name="TextBox 14">
            <a:extLst>
              <a:ext uri="{FF2B5EF4-FFF2-40B4-BE49-F238E27FC236}">
                <a16:creationId xmlns:a16="http://schemas.microsoft.com/office/drawing/2014/main" id="{39780757-EDEF-8A45-9924-820E7BA5F0F2}"/>
              </a:ext>
            </a:extLst>
          </p:cNvPr>
          <p:cNvSpPr txBox="1"/>
          <p:nvPr/>
        </p:nvSpPr>
        <p:spPr>
          <a:xfrm>
            <a:off x="4738527" y="2468880"/>
            <a:ext cx="2744662" cy="461665"/>
          </a:xfrm>
          <a:prstGeom prst="rect">
            <a:avLst/>
          </a:prstGeom>
          <a:noFill/>
        </p:spPr>
        <p:txBody>
          <a:bodyPr wrap="none" rtlCol="0" anchor="ctr">
            <a:spAutoFit/>
          </a:bodyPr>
          <a:lstStyle/>
          <a:p>
            <a:pPr algn="ctr"/>
            <a:r>
              <a:rPr lang="en-US" sz="2400" dirty="0">
                <a:solidFill>
                  <a:srgbClr val="FF6C00"/>
                </a:solidFill>
                <a:latin typeface="Orkney" pitchFamily="2" charset="77"/>
              </a:rPr>
              <a:t>2. Check the notes</a:t>
            </a:r>
          </a:p>
        </p:txBody>
      </p:sp>
      <p:sp>
        <p:nvSpPr>
          <p:cNvPr id="16" name="TextBox 15">
            <a:extLst>
              <a:ext uri="{FF2B5EF4-FFF2-40B4-BE49-F238E27FC236}">
                <a16:creationId xmlns:a16="http://schemas.microsoft.com/office/drawing/2014/main" id="{15C21CA5-B5A7-E743-A413-AFDF591708B5}"/>
              </a:ext>
            </a:extLst>
          </p:cNvPr>
          <p:cNvSpPr txBox="1"/>
          <p:nvPr/>
        </p:nvSpPr>
        <p:spPr>
          <a:xfrm>
            <a:off x="5144859" y="3017520"/>
            <a:ext cx="1929384" cy="1358064"/>
          </a:xfrm>
          <a:prstGeom prst="rect">
            <a:avLst/>
          </a:prstGeom>
          <a:noFill/>
        </p:spPr>
        <p:txBody>
          <a:bodyPr wrap="square" rtlCol="0" anchor="t">
            <a:spAutoFit/>
          </a:bodyPr>
          <a:lstStyle/>
          <a:p>
            <a:pPr>
              <a:lnSpc>
                <a:spcPct val="150000"/>
              </a:lnSpc>
            </a:pPr>
            <a:r>
              <a:rPr lang="en-GB" sz="1400" dirty="0">
                <a:solidFill>
                  <a:schemeClr val="bg1"/>
                </a:solidFill>
                <a:latin typeface="Orkney" pitchFamily="2" charset="77"/>
              </a:rPr>
              <a:t>Check your notes sections for tips on how to start your meeting with a bang.</a:t>
            </a:r>
          </a:p>
        </p:txBody>
      </p:sp>
      <p:sp>
        <p:nvSpPr>
          <p:cNvPr id="28" name="Rectangle 27">
            <a:extLst>
              <a:ext uri="{FF2B5EF4-FFF2-40B4-BE49-F238E27FC236}">
                <a16:creationId xmlns:a16="http://schemas.microsoft.com/office/drawing/2014/main" id="{34A24424-251A-B549-AD02-F1A481A9D6A8}"/>
              </a:ext>
            </a:extLst>
          </p:cNvPr>
          <p:cNvSpPr/>
          <p:nvPr/>
        </p:nvSpPr>
        <p:spPr>
          <a:xfrm>
            <a:off x="8255003" y="2131827"/>
            <a:ext cx="2926080" cy="3931920"/>
          </a:xfrm>
          <a:prstGeom prst="rect">
            <a:avLst/>
          </a:prstGeom>
          <a:noFill/>
          <a:ln w="9525">
            <a:solidFill>
              <a:srgbClr val="14B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rkney" pitchFamily="2" charset="77"/>
            </a:endParaRPr>
          </a:p>
        </p:txBody>
      </p:sp>
      <p:sp>
        <p:nvSpPr>
          <p:cNvPr id="29" name="TextBox 28">
            <a:extLst>
              <a:ext uri="{FF2B5EF4-FFF2-40B4-BE49-F238E27FC236}">
                <a16:creationId xmlns:a16="http://schemas.microsoft.com/office/drawing/2014/main" id="{FD24C83E-AC23-C945-A320-462FB8B865A5}"/>
              </a:ext>
            </a:extLst>
          </p:cNvPr>
          <p:cNvSpPr txBox="1"/>
          <p:nvPr/>
        </p:nvSpPr>
        <p:spPr>
          <a:xfrm>
            <a:off x="8468333" y="2468880"/>
            <a:ext cx="2468946" cy="461665"/>
          </a:xfrm>
          <a:prstGeom prst="rect">
            <a:avLst/>
          </a:prstGeom>
          <a:noFill/>
        </p:spPr>
        <p:txBody>
          <a:bodyPr wrap="none" rtlCol="0" anchor="ctr">
            <a:spAutoFit/>
          </a:bodyPr>
          <a:lstStyle/>
          <a:p>
            <a:pPr algn="ctr"/>
            <a:r>
              <a:rPr lang="en-US" sz="2400" dirty="0">
                <a:solidFill>
                  <a:srgbClr val="FF6C00"/>
                </a:solidFill>
                <a:latin typeface="Orkney" pitchFamily="2" charset="77"/>
              </a:rPr>
              <a:t>3. Copy &amp; Share</a:t>
            </a:r>
          </a:p>
        </p:txBody>
      </p:sp>
      <p:sp>
        <p:nvSpPr>
          <p:cNvPr id="30" name="TextBox 29">
            <a:extLst>
              <a:ext uri="{FF2B5EF4-FFF2-40B4-BE49-F238E27FC236}">
                <a16:creationId xmlns:a16="http://schemas.microsoft.com/office/drawing/2014/main" id="{4BCF8BCE-2530-0B46-97B4-B5933F691680}"/>
              </a:ext>
            </a:extLst>
          </p:cNvPr>
          <p:cNvSpPr txBox="1"/>
          <p:nvPr/>
        </p:nvSpPr>
        <p:spPr>
          <a:xfrm>
            <a:off x="8736805" y="3017520"/>
            <a:ext cx="2231136" cy="2973891"/>
          </a:xfrm>
          <a:prstGeom prst="rect">
            <a:avLst/>
          </a:prstGeom>
          <a:noFill/>
        </p:spPr>
        <p:txBody>
          <a:bodyPr wrap="square" rtlCol="0" anchor="t">
            <a:spAutoFit/>
          </a:bodyPr>
          <a:lstStyle/>
          <a:p>
            <a:pPr>
              <a:lnSpc>
                <a:spcPct val="150000"/>
              </a:lnSpc>
            </a:pPr>
            <a:r>
              <a:rPr lang="en-GB" sz="1400" dirty="0">
                <a:solidFill>
                  <a:schemeClr val="bg1"/>
                </a:solidFill>
                <a:latin typeface="Orkney" pitchFamily="2" charset="77"/>
              </a:rPr>
              <a:t>Copy the slide and paste it into your deck.</a:t>
            </a:r>
          </a:p>
          <a:p>
            <a:pPr>
              <a:lnSpc>
                <a:spcPct val="150000"/>
              </a:lnSpc>
            </a:pPr>
            <a:endParaRPr lang="en-GB" sz="1400" dirty="0">
              <a:solidFill>
                <a:schemeClr val="bg1"/>
              </a:solidFill>
              <a:latin typeface="Orkney" pitchFamily="2" charset="77"/>
            </a:endParaRPr>
          </a:p>
          <a:p>
            <a:pPr>
              <a:lnSpc>
                <a:spcPct val="150000"/>
              </a:lnSpc>
            </a:pPr>
            <a:r>
              <a:rPr lang="en-GB" sz="1400" dirty="0">
                <a:solidFill>
                  <a:schemeClr val="bg1"/>
                </a:solidFill>
                <a:latin typeface="Orkney" pitchFamily="2" charset="77"/>
              </a:rPr>
              <a:t>You may share this guide with others, print, and email copies,.</a:t>
            </a:r>
          </a:p>
          <a:p>
            <a:pPr>
              <a:lnSpc>
                <a:spcPct val="150000"/>
              </a:lnSpc>
            </a:pPr>
            <a:endParaRPr lang="en-GB" sz="1400" dirty="0">
              <a:solidFill>
                <a:schemeClr val="bg1"/>
              </a:solidFill>
              <a:latin typeface="Orkney" pitchFamily="2" charset="77"/>
            </a:endParaRPr>
          </a:p>
          <a:p>
            <a:pPr>
              <a:lnSpc>
                <a:spcPct val="150000"/>
              </a:lnSpc>
            </a:pPr>
            <a:r>
              <a:rPr lang="en-GB" sz="1400" dirty="0">
                <a:solidFill>
                  <a:schemeClr val="bg1"/>
                </a:solidFill>
                <a:latin typeface="Orkney" pitchFamily="2" charset="77"/>
              </a:rPr>
              <a:t>You can’t alter this guide or charge for it.</a:t>
            </a:r>
          </a:p>
        </p:txBody>
      </p:sp>
    </p:spTree>
    <p:extLst>
      <p:ext uri="{BB962C8B-B14F-4D97-AF65-F5344CB8AC3E}">
        <p14:creationId xmlns:p14="http://schemas.microsoft.com/office/powerpoint/2010/main" val="82289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22" presetClass="entr" presetSubtype="1"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grpId="0" nodeType="withEffect">
                                  <p:stCondLst>
                                    <p:cond delay="150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22" presetClass="entr" presetSubtype="1" fill="hold" grpId="0" nodeType="withEffect">
                                  <p:stCondLst>
                                    <p:cond delay="1500"/>
                                  </p:stCondLst>
                                  <p:childTnLst>
                                    <p:set>
                                      <p:cBhvr>
                                        <p:cTn id="33" dur="1" fill="hold">
                                          <p:stCondLst>
                                            <p:cond delay="0"/>
                                          </p:stCondLst>
                                        </p:cTn>
                                        <p:tgtEl>
                                          <p:spTgt spid="30"/>
                                        </p:tgtEl>
                                        <p:attrNameLst>
                                          <p:attrName>style.visibility</p:attrName>
                                        </p:attrNameLst>
                                      </p:cBhvr>
                                      <p:to>
                                        <p:strVal val="visible"/>
                                      </p:to>
                                    </p:set>
                                    <p:animEffect transition="in" filter="wipe(up)">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14" grpId="0" animBg="1"/>
      <p:bldP spid="15" grpId="0"/>
      <p:bldP spid="16" grpId="0"/>
      <p:bldP spid="28" grpId="0" animBg="1"/>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25DB874-1739-6B44-B598-1279099B9068}"/>
              </a:ext>
            </a:extLst>
          </p:cNvPr>
          <p:cNvSpPr>
            <a:spLocks noGrp="1"/>
          </p:cNvSpPr>
          <p:nvPr>
            <p:ph type="subTitle" idx="1"/>
          </p:nvPr>
        </p:nvSpPr>
        <p:spPr>
          <a:xfrm>
            <a:off x="7580990" y="744159"/>
            <a:ext cx="4339461" cy="6113841"/>
          </a:xfrm>
        </p:spPr>
        <p:txBody>
          <a:bodyPr anchor="t">
            <a:normAutofit/>
          </a:bodyPr>
          <a:lstStyle/>
          <a:p>
            <a:pPr algn="l"/>
            <a:endParaRPr lang="en-US" sz="3600" dirty="0">
              <a:latin typeface="Avenir Next" panose="020B0503020202020204" pitchFamily="34" charset="0"/>
              <a:cs typeface="Gurmukhi MN" panose="02020600050405020304" pitchFamily="18" charset="0"/>
            </a:endParaRPr>
          </a:p>
          <a:p>
            <a:pPr algn="l"/>
            <a:endParaRPr lang="en-US" sz="3600" dirty="0">
              <a:latin typeface="Avenir Next" panose="020B0503020202020204" pitchFamily="34" charset="0"/>
              <a:cs typeface="Gurmukhi MN" panose="02020600050405020304" pitchFamily="18" charset="0"/>
            </a:endParaRPr>
          </a:p>
          <a:p>
            <a:pPr algn="l"/>
            <a:r>
              <a:rPr lang="en-US" sz="4400" dirty="0">
                <a:latin typeface="Avenir Next" panose="020B0503020202020204" pitchFamily="34" charset="0"/>
                <a:cs typeface="Gurmukhi MN" panose="02020600050405020304" pitchFamily="18" charset="0"/>
              </a:rPr>
              <a:t>What might kids teach us? </a:t>
            </a:r>
          </a:p>
          <a:p>
            <a:pPr algn="l"/>
            <a:endParaRPr lang="en-US" sz="3600" dirty="0">
              <a:latin typeface="Avenir Next" panose="020B0503020202020204" pitchFamily="34" charset="0"/>
              <a:cs typeface="Gurmukhi MN" panose="02020600050405020304" pitchFamily="18" charset="0"/>
            </a:endParaRPr>
          </a:p>
          <a:p>
            <a:pPr algn="l"/>
            <a:r>
              <a:rPr lang="en-US" sz="2000" dirty="0">
                <a:latin typeface="+mj-lt"/>
              </a:rPr>
              <a:t>________________________________</a:t>
            </a:r>
          </a:p>
          <a:p>
            <a:pPr algn="l"/>
            <a:endParaRPr lang="en-US" sz="2800" dirty="0"/>
          </a:p>
        </p:txBody>
      </p:sp>
      <p:pic>
        <p:nvPicPr>
          <p:cNvPr id="5" name="Picture 4" descr="A picture containing person, fence, building, indoor&#10;&#10;Description automatically generated">
            <a:extLst>
              <a:ext uri="{FF2B5EF4-FFF2-40B4-BE49-F238E27FC236}">
                <a16:creationId xmlns:a16="http://schemas.microsoft.com/office/drawing/2014/main" id="{6DD2EC27-1EBA-0E44-88B4-4EACEBCF7E30}"/>
              </a:ext>
            </a:extLst>
          </p:cNvPr>
          <p:cNvPicPr>
            <a:picLocks noChangeAspect="1"/>
          </p:cNvPicPr>
          <p:nvPr/>
        </p:nvPicPr>
        <p:blipFill rotWithShape="1">
          <a:blip r:embed="rId3"/>
          <a:srcRect l="11250" r="20340"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481472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25DB874-1739-6B44-B598-1279099B9068}"/>
              </a:ext>
            </a:extLst>
          </p:cNvPr>
          <p:cNvSpPr>
            <a:spLocks noGrp="1"/>
          </p:cNvSpPr>
          <p:nvPr>
            <p:ph type="subTitle" idx="1"/>
          </p:nvPr>
        </p:nvSpPr>
        <p:spPr>
          <a:xfrm>
            <a:off x="582507" y="948267"/>
            <a:ext cx="4480560" cy="5367866"/>
          </a:xfrm>
        </p:spPr>
        <p:txBody>
          <a:bodyPr anchor="t">
            <a:normAutofit lnSpcReduction="10000"/>
          </a:bodyPr>
          <a:lstStyle/>
          <a:p>
            <a:pPr algn="l"/>
            <a:endParaRPr lang="en-US" sz="600" dirty="0">
              <a:latin typeface="Avenir Next" panose="020B0503020202020204" pitchFamily="34" charset="0"/>
              <a:cs typeface="Gurmukhi MN" panose="02020600050405020304" pitchFamily="18" charset="0"/>
            </a:endParaRPr>
          </a:p>
          <a:p>
            <a:pPr algn="l"/>
            <a:endParaRPr lang="en-US" sz="600" dirty="0">
              <a:latin typeface="Avenir Next" panose="020B0503020202020204" pitchFamily="34" charset="0"/>
              <a:cs typeface="Gurmukhi MN" panose="02020600050405020304" pitchFamily="18" charset="0"/>
            </a:endParaRPr>
          </a:p>
          <a:p>
            <a:pPr algn="l"/>
            <a:r>
              <a:rPr lang="en-US" sz="3200" dirty="0">
                <a:latin typeface="Avenir Next" panose="020B0503020202020204" pitchFamily="34" charset="0"/>
              </a:rPr>
              <a:t>“You’ve </a:t>
            </a:r>
            <a:r>
              <a:rPr lang="en-US" sz="3200" dirty="0" err="1">
                <a:latin typeface="Avenir Next" panose="020B0503020202020204" pitchFamily="34" charset="0"/>
              </a:rPr>
              <a:t>gotta</a:t>
            </a:r>
            <a:r>
              <a:rPr lang="en-US" sz="3200" dirty="0">
                <a:latin typeface="Avenir Next" panose="020B0503020202020204" pitchFamily="34" charset="0"/>
              </a:rPr>
              <a:t> keep control of your time, and you can’t unless you say no. </a:t>
            </a:r>
          </a:p>
          <a:p>
            <a:pPr algn="l"/>
            <a:endParaRPr lang="en-US" sz="3200" dirty="0">
              <a:latin typeface="Avenir Next" panose="020B0503020202020204" pitchFamily="34" charset="0"/>
            </a:endParaRPr>
          </a:p>
          <a:p>
            <a:pPr algn="l"/>
            <a:r>
              <a:rPr lang="en-US" sz="3200" dirty="0">
                <a:latin typeface="Avenir Next" panose="020B0503020202020204" pitchFamily="34" charset="0"/>
              </a:rPr>
              <a:t>You can’t let people set your agenda in life.”</a:t>
            </a:r>
          </a:p>
          <a:p>
            <a:pPr algn="l"/>
            <a:endParaRPr lang="en-US" sz="3200" dirty="0">
              <a:latin typeface="Avenir Next" panose="020B0503020202020204" pitchFamily="34" charset="0"/>
              <a:cs typeface="Gurmukhi MN" panose="02020600050405020304" pitchFamily="18" charset="0"/>
            </a:endParaRPr>
          </a:p>
          <a:p>
            <a:pPr algn="l"/>
            <a:r>
              <a:rPr lang="en-US" sz="3200" dirty="0">
                <a:latin typeface="Avenir Next" panose="020B0503020202020204" pitchFamily="34" charset="0"/>
                <a:cs typeface="Gurmukhi MN" panose="02020600050405020304" pitchFamily="18" charset="0"/>
              </a:rPr>
              <a:t>	- Warren Buffet</a:t>
            </a:r>
          </a:p>
          <a:p>
            <a:pPr algn="l"/>
            <a:endParaRPr lang="en-US" sz="600" dirty="0">
              <a:latin typeface="+mj-lt"/>
            </a:endParaRPr>
          </a:p>
        </p:txBody>
      </p:sp>
      <p:pic>
        <p:nvPicPr>
          <p:cNvPr id="5" name="Picture 4" descr="A picture containing person, fence, building, indoor&#10;&#10;Description automatically generated">
            <a:extLst>
              <a:ext uri="{FF2B5EF4-FFF2-40B4-BE49-F238E27FC236}">
                <a16:creationId xmlns:a16="http://schemas.microsoft.com/office/drawing/2014/main" id="{6DD2EC27-1EBA-0E44-88B4-4EACEBCF7E30}"/>
              </a:ext>
            </a:extLst>
          </p:cNvPr>
          <p:cNvPicPr>
            <a:picLocks noChangeAspect="1"/>
          </p:cNvPicPr>
          <p:nvPr/>
        </p:nvPicPr>
        <p:blipFill rotWithShape="1">
          <a:blip r:embed="rId3">
            <a:duotone>
              <a:prstClr val="black"/>
              <a:prstClr val="white"/>
            </a:duotone>
          </a:blip>
          <a:srcRect l="4713" r="28462" b="-1"/>
          <a:stretch/>
        </p:blipFill>
        <p:spPr>
          <a:xfrm>
            <a:off x="5326408" y="10"/>
            <a:ext cx="6865592" cy="6857990"/>
          </a:xfrm>
          <a:custGeom>
            <a:avLst/>
            <a:gdLst/>
            <a:ahLst/>
            <a:cxnLst/>
            <a:rect l="l" t="t" r="r" b="b"/>
            <a:pathLst>
              <a:path w="6865592" h="6858000">
                <a:moveTo>
                  <a:pt x="3068432" y="0"/>
                </a:moveTo>
                <a:lnTo>
                  <a:pt x="6865592" y="0"/>
                </a:lnTo>
                <a:lnTo>
                  <a:pt x="6865592" y="6858000"/>
                </a:lnTo>
                <a:lnTo>
                  <a:pt x="3068431" y="6858000"/>
                </a:lnTo>
                <a:lnTo>
                  <a:pt x="3064426" y="6854853"/>
                </a:lnTo>
                <a:cubicBezTo>
                  <a:pt x="2077725" y="6040555"/>
                  <a:pt x="1448804" y="4808224"/>
                  <a:pt x="1448804" y="3429000"/>
                </a:cubicBezTo>
                <a:cubicBezTo>
                  <a:pt x="1448804" y="2049777"/>
                  <a:pt x="2077725" y="817446"/>
                  <a:pt x="3064426" y="3148"/>
                </a:cubicBezTo>
                <a:close/>
                <a:moveTo>
                  <a:pt x="1056707" y="0"/>
                </a:moveTo>
                <a:lnTo>
                  <a:pt x="2472663" y="0"/>
                </a:lnTo>
                <a:lnTo>
                  <a:pt x="2400426" y="75768"/>
                </a:lnTo>
                <a:cubicBezTo>
                  <a:pt x="1595468" y="961418"/>
                  <a:pt x="1104860" y="2137915"/>
                  <a:pt x="1104860" y="3429000"/>
                </a:cubicBezTo>
                <a:cubicBezTo>
                  <a:pt x="1104860" y="4720086"/>
                  <a:pt x="1595468" y="5896583"/>
                  <a:pt x="2400426" y="6782233"/>
                </a:cubicBezTo>
                <a:lnTo>
                  <a:pt x="2472663" y="6858000"/>
                </a:lnTo>
                <a:lnTo>
                  <a:pt x="1056707" y="6858000"/>
                </a:lnTo>
                <a:lnTo>
                  <a:pt x="1040415" y="6835090"/>
                </a:lnTo>
                <a:cubicBezTo>
                  <a:pt x="383550" y="5862802"/>
                  <a:pt x="0" y="4690693"/>
                  <a:pt x="0" y="3429000"/>
                </a:cubicBezTo>
                <a:cubicBezTo>
                  <a:pt x="0" y="2167308"/>
                  <a:pt x="383550" y="995199"/>
                  <a:pt x="1040415" y="22911"/>
                </a:cubicBezTo>
                <a:close/>
              </a:path>
            </a:pathLst>
          </a:custGeom>
        </p:spPr>
      </p:pic>
      <p:sp>
        <p:nvSpPr>
          <p:cNvPr id="10" name="Freeform: Shape 9">
            <a:extLst>
              <a:ext uri="{FF2B5EF4-FFF2-40B4-BE49-F238E27FC236}">
                <a16:creationId xmlns:a16="http://schemas.microsoft.com/office/drawing/2014/main" id="{ABB34BBC-69D7-4906-8E5B-64C9EE038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26408"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37470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fence, building, indoor&#10;&#10;Description automatically generated">
            <a:extLst>
              <a:ext uri="{FF2B5EF4-FFF2-40B4-BE49-F238E27FC236}">
                <a16:creationId xmlns:a16="http://schemas.microsoft.com/office/drawing/2014/main" id="{6DD2EC27-1EBA-0E44-88B4-4EACEBCF7E30}"/>
              </a:ext>
            </a:extLst>
          </p:cNvPr>
          <p:cNvPicPr>
            <a:picLocks noChangeAspect="1"/>
          </p:cNvPicPr>
          <p:nvPr/>
        </p:nvPicPr>
        <p:blipFill rotWithShape="1">
          <a:blip r:embed="rId3">
            <a:alphaModFix amt="50000"/>
          </a:blip>
          <a:srcRect t="6367" b="9363"/>
          <a:stretch/>
        </p:blipFill>
        <p:spPr>
          <a:xfrm>
            <a:off x="20" y="1"/>
            <a:ext cx="12191980" cy="6857999"/>
          </a:xfrm>
          <a:prstGeom prst="rect">
            <a:avLst/>
          </a:prstGeom>
        </p:spPr>
      </p:pic>
      <p:sp>
        <p:nvSpPr>
          <p:cNvPr id="3" name="Subtitle 2">
            <a:extLst>
              <a:ext uri="{FF2B5EF4-FFF2-40B4-BE49-F238E27FC236}">
                <a16:creationId xmlns:a16="http://schemas.microsoft.com/office/drawing/2014/main" id="{625DB874-1739-6B44-B598-1279099B9068}"/>
              </a:ext>
            </a:extLst>
          </p:cNvPr>
          <p:cNvSpPr>
            <a:spLocks noGrp="1"/>
          </p:cNvSpPr>
          <p:nvPr>
            <p:ph type="subTitle" idx="1"/>
          </p:nvPr>
        </p:nvSpPr>
        <p:spPr>
          <a:xfrm>
            <a:off x="1100667" y="558800"/>
            <a:ext cx="9855200" cy="4698999"/>
          </a:xfrm>
        </p:spPr>
        <p:txBody>
          <a:bodyPr>
            <a:normAutofit/>
          </a:bodyPr>
          <a:lstStyle/>
          <a:p>
            <a:endParaRPr lang="en-US" sz="1700" dirty="0">
              <a:solidFill>
                <a:srgbClr val="FFFFFF"/>
              </a:solidFill>
              <a:latin typeface="Avenir Next" panose="020B0503020202020204" pitchFamily="34" charset="0"/>
              <a:cs typeface="Gurmukhi MN" panose="02020600050405020304" pitchFamily="18" charset="0"/>
            </a:endParaRPr>
          </a:p>
          <a:p>
            <a:endParaRPr lang="en-US" sz="1700" dirty="0">
              <a:solidFill>
                <a:srgbClr val="FFFFFF"/>
              </a:solidFill>
              <a:latin typeface="Avenir Next" panose="020B0503020202020204" pitchFamily="34" charset="0"/>
              <a:cs typeface="Gurmukhi MN" panose="02020600050405020304" pitchFamily="18" charset="0"/>
            </a:endParaRPr>
          </a:p>
          <a:p>
            <a:r>
              <a:rPr lang="en-US" sz="5400" dirty="0">
                <a:solidFill>
                  <a:srgbClr val="FFFFFF"/>
                </a:solidFill>
                <a:latin typeface="Avenir Next" panose="020B0503020202020204" pitchFamily="34" charset="0"/>
              </a:rPr>
              <a:t>To help us say no to people, what priorities should we </a:t>
            </a:r>
          </a:p>
          <a:p>
            <a:r>
              <a:rPr lang="en-US" sz="5400" dirty="0">
                <a:solidFill>
                  <a:srgbClr val="FFFFFF"/>
                </a:solidFill>
                <a:latin typeface="Avenir Next" panose="020B0503020202020204" pitchFamily="34" charset="0"/>
              </a:rPr>
              <a:t>say yes to?</a:t>
            </a:r>
          </a:p>
          <a:p>
            <a:endParaRPr lang="en-US" sz="1700" dirty="0">
              <a:solidFill>
                <a:srgbClr val="FFFFFF"/>
              </a:solidFill>
              <a:latin typeface="Avenir Next" panose="020B0503020202020204" pitchFamily="34" charset="0"/>
              <a:cs typeface="Gurmukhi MN" panose="02020600050405020304" pitchFamily="18" charset="0"/>
            </a:endParaRPr>
          </a:p>
          <a:p>
            <a:endParaRPr lang="en-US" sz="1700" dirty="0">
              <a:solidFill>
                <a:srgbClr val="FFFFFF"/>
              </a:solidFill>
            </a:endParaRPr>
          </a:p>
        </p:txBody>
      </p:sp>
    </p:spTree>
    <p:extLst>
      <p:ext uri="{BB962C8B-B14F-4D97-AF65-F5344CB8AC3E}">
        <p14:creationId xmlns:p14="http://schemas.microsoft.com/office/powerpoint/2010/main" val="219473364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25DB874-1739-6B44-B598-1279099B9068}"/>
              </a:ext>
            </a:extLst>
          </p:cNvPr>
          <p:cNvSpPr>
            <a:spLocks noGrp="1"/>
          </p:cNvSpPr>
          <p:nvPr>
            <p:ph type="subTitle" idx="1"/>
          </p:nvPr>
        </p:nvSpPr>
        <p:spPr>
          <a:xfrm>
            <a:off x="7580990" y="744159"/>
            <a:ext cx="4339461" cy="6113841"/>
          </a:xfrm>
        </p:spPr>
        <p:txBody>
          <a:bodyPr anchor="t">
            <a:normAutofit/>
          </a:bodyPr>
          <a:lstStyle/>
          <a:p>
            <a:pPr algn="l"/>
            <a:endParaRPr lang="en-US" sz="3600" dirty="0">
              <a:latin typeface="Avenir Next" panose="020B0503020202020204" pitchFamily="34" charset="0"/>
              <a:cs typeface="Gurmukhi MN" panose="02020600050405020304" pitchFamily="18" charset="0"/>
            </a:endParaRPr>
          </a:p>
          <a:p>
            <a:pPr algn="l"/>
            <a:endParaRPr lang="en-US" sz="3600" dirty="0">
              <a:latin typeface="Avenir Next" panose="020B0503020202020204" pitchFamily="34" charset="0"/>
              <a:cs typeface="Gurmukhi MN" panose="02020600050405020304" pitchFamily="18" charset="0"/>
            </a:endParaRPr>
          </a:p>
          <a:p>
            <a:pPr algn="l"/>
            <a:r>
              <a:rPr lang="en-US" sz="3600" dirty="0">
                <a:latin typeface="Avenir Next" panose="020B0503020202020204" pitchFamily="34" charset="0"/>
                <a:cs typeface="Gurmukhi MN" panose="02020600050405020304" pitchFamily="18" charset="0"/>
              </a:rPr>
              <a:t>What might kids teach us? </a:t>
            </a:r>
          </a:p>
          <a:p>
            <a:pPr algn="l"/>
            <a:endParaRPr lang="en-US" sz="3600" dirty="0">
              <a:latin typeface="Avenir Next" panose="020B0503020202020204" pitchFamily="34" charset="0"/>
              <a:cs typeface="Gurmukhi MN" panose="02020600050405020304" pitchFamily="18" charset="0"/>
            </a:endParaRPr>
          </a:p>
          <a:p>
            <a:pPr algn="l"/>
            <a:r>
              <a:rPr lang="en-US" sz="2000" dirty="0">
                <a:latin typeface="+mj-lt"/>
              </a:rPr>
              <a:t>________________________________</a:t>
            </a:r>
          </a:p>
          <a:p>
            <a:pPr algn="l"/>
            <a:endParaRPr lang="en-US" sz="2800" dirty="0"/>
          </a:p>
          <a:p>
            <a:pPr algn="l"/>
            <a:r>
              <a:rPr lang="en-US" sz="2800" dirty="0"/>
              <a:t>To help us say no to people, what priorities should we say yes to?</a:t>
            </a:r>
            <a:endParaRPr lang="en-US" sz="2800" dirty="0">
              <a:latin typeface="+mj-lt"/>
            </a:endParaRPr>
          </a:p>
        </p:txBody>
      </p:sp>
      <p:sp>
        <p:nvSpPr>
          <p:cNvPr id="19" name="Freeform: Shape 1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person, fence, building, indoor&#10;&#10;Description automatically generated">
            <a:extLst>
              <a:ext uri="{FF2B5EF4-FFF2-40B4-BE49-F238E27FC236}">
                <a16:creationId xmlns:a16="http://schemas.microsoft.com/office/drawing/2014/main" id="{6DD2EC27-1EBA-0E44-88B4-4EACEBCF7E30}"/>
              </a:ext>
            </a:extLst>
          </p:cNvPr>
          <p:cNvPicPr>
            <a:picLocks noChangeAspect="1"/>
          </p:cNvPicPr>
          <p:nvPr/>
        </p:nvPicPr>
        <p:blipFill rotWithShape="1">
          <a:blip r:embed="rId3"/>
          <a:srcRect l="11250" r="20340"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4260849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ird that is standing in the dirt&#10;&#10;Description automatically generated">
            <a:extLst>
              <a:ext uri="{FF2B5EF4-FFF2-40B4-BE49-F238E27FC236}">
                <a16:creationId xmlns:a16="http://schemas.microsoft.com/office/drawing/2014/main" id="{7D036E16-F83B-DC42-B964-6DAB87FA48D0}"/>
              </a:ext>
            </a:extLst>
          </p:cNvPr>
          <p:cNvPicPr>
            <a:picLocks noChangeAspect="1"/>
          </p:cNvPicPr>
          <p:nvPr/>
        </p:nvPicPr>
        <p:blipFill rotWithShape="1">
          <a:blip r:embed="rId3">
            <a:extLst>
              <a:ext uri="{28A0092B-C50C-407E-A947-70E740481C1C}">
                <a14:useLocalDpi xmlns:a14="http://schemas.microsoft.com/office/drawing/2010/main" val="0"/>
              </a:ext>
            </a:extLst>
          </a:blip>
          <a:srcRect b="14287"/>
          <a:stretch/>
        </p:blipFill>
        <p:spPr>
          <a:xfrm>
            <a:off x="0" y="-79295"/>
            <a:ext cx="12192000" cy="6937295"/>
          </a:xfrm>
          <a:prstGeom prst="rect">
            <a:avLst/>
          </a:prstGeom>
        </p:spPr>
      </p:pic>
      <p:sp>
        <p:nvSpPr>
          <p:cNvPr id="4" name="Title 11"/>
          <p:cNvSpPr txBox="1">
            <a:spLocks/>
          </p:cNvSpPr>
          <p:nvPr/>
        </p:nvSpPr>
        <p:spPr>
          <a:xfrm>
            <a:off x="575733" y="498312"/>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100" b="1" dirty="0">
                <a:solidFill>
                  <a:schemeClr val="bg1"/>
                </a:solidFill>
                <a:latin typeface="Orkney" pitchFamily="2" charset="77"/>
                <a:ea typeface="Open Sans Light" panose="020B0306030504020204" pitchFamily="34" charset="0"/>
                <a:cs typeface="Open Sans Light" panose="020B0306030504020204" pitchFamily="34" charset="0"/>
              </a:rPr>
              <a:t> </a:t>
            </a:r>
          </a:p>
        </p:txBody>
      </p:sp>
      <p:sp>
        <p:nvSpPr>
          <p:cNvPr id="5" name="Title 11"/>
          <p:cNvSpPr txBox="1">
            <a:spLocks/>
          </p:cNvSpPr>
          <p:nvPr/>
        </p:nvSpPr>
        <p:spPr>
          <a:xfrm>
            <a:off x="575733" y="256895"/>
            <a:ext cx="5363028" cy="246120"/>
          </a:xfrm>
          <a:prstGeom prst="rect">
            <a:avLst/>
          </a:prstGeom>
        </p:spPr>
        <p:txBody>
          <a:bodyPr vert="horz" wrap="square" lIns="91440" tIns="45720" rIns="91440" bIns="45720" rtlCol="0" anchor="ctr">
            <a:noAutofit/>
          </a:bodyPr>
          <a:lstStyle>
            <a:defPPr>
              <a:defRPr lang="en-US"/>
            </a:defPPr>
            <a:lvl1pPr>
              <a:lnSpc>
                <a:spcPct val="90000"/>
              </a:lnSpc>
              <a:spcBef>
                <a:spcPct val="0"/>
              </a:spcBef>
              <a:buNone/>
              <a:defRPr sz="1400" b="1">
                <a:solidFill>
                  <a:schemeClr val="tx1">
                    <a:lumMod val="85000"/>
                    <a:lumOff val="15000"/>
                  </a:schemeClr>
                </a:solidFill>
                <a:latin typeface="Roboto" panose="02000000000000000000" pitchFamily="2" charset="0"/>
                <a:ea typeface="Roboto" panose="02000000000000000000" pitchFamily="2" charset="0"/>
                <a:cs typeface="Times New Roman" panose="02020603050405020304" pitchFamily="18" charset="0"/>
              </a:defRPr>
            </a:lvl1pPr>
          </a:lstStyle>
          <a:p>
            <a:r>
              <a:rPr lang="en-US" dirty="0">
                <a:solidFill>
                  <a:schemeClr val="bg1"/>
                </a:solidFill>
                <a:latin typeface="Orkney" pitchFamily="2" charset="77"/>
              </a:rPr>
              <a:t> </a:t>
            </a:r>
          </a:p>
        </p:txBody>
      </p:sp>
      <p:sp>
        <p:nvSpPr>
          <p:cNvPr id="57" name="Slide Number Placeholder 56"/>
          <p:cNvSpPr>
            <a:spLocks noGrp="1"/>
          </p:cNvSpPr>
          <p:nvPr>
            <p:ph type="sldNum" sz="quarter" idx="12"/>
          </p:nvPr>
        </p:nvSpPr>
        <p:spPr/>
        <p:txBody>
          <a:bodyPr/>
          <a:lstStyle/>
          <a:p>
            <a:fld id="{219001E7-44B7-41BC-93FC-562CB9664D4C}" type="slidenum">
              <a:rPr lang="en-US" smtClean="0"/>
              <a:t>7</a:t>
            </a:fld>
            <a:endParaRPr lang="en-US" dirty="0"/>
          </a:p>
        </p:txBody>
      </p:sp>
      <p:sp>
        <p:nvSpPr>
          <p:cNvPr id="107" name="Rectangle 106"/>
          <p:cNvSpPr/>
          <p:nvPr/>
        </p:nvSpPr>
        <p:spPr>
          <a:xfrm>
            <a:off x="691485" y="484632"/>
            <a:ext cx="5950614" cy="1169678"/>
          </a:xfrm>
          <a:prstGeom prst="rect">
            <a:avLst/>
          </a:prstGeom>
        </p:spPr>
        <p:txBody>
          <a:bodyPr wrap="square" anchor="ctr">
            <a:noAutofit/>
          </a:bodyPr>
          <a:lstStyle/>
          <a:p>
            <a:pPr fontAlgn="base">
              <a:spcBef>
                <a:spcPct val="0"/>
              </a:spcBef>
              <a:spcAft>
                <a:spcPct val="0"/>
              </a:spcAft>
            </a:pPr>
            <a:r>
              <a:rPr lang="en-US" sz="4000" kern="0" spc="-151" noProof="1">
                <a:solidFill>
                  <a:srgbClr val="FF6C00"/>
                </a:solidFill>
                <a:latin typeface="Orkney Light" pitchFamily="2" charset="77"/>
                <a:ea typeface="Roboto" panose="02000000000000000000" pitchFamily="2" charset="0"/>
                <a:cs typeface="Open Sans" panose="020B0606030504020204" pitchFamily="34" charset="0"/>
              </a:rPr>
              <a:t>What can we learn from baby branta geese?</a:t>
            </a:r>
          </a:p>
        </p:txBody>
      </p:sp>
      <p:cxnSp>
        <p:nvCxnSpPr>
          <p:cNvPr id="9" name="Straight Connector 8"/>
          <p:cNvCxnSpPr/>
          <p:nvPr/>
        </p:nvCxnSpPr>
        <p:spPr>
          <a:xfrm>
            <a:off x="691485" y="1854852"/>
            <a:ext cx="5950615" cy="0"/>
          </a:xfrm>
          <a:prstGeom prst="line">
            <a:avLst/>
          </a:prstGeom>
          <a:ln w="9525">
            <a:solidFill>
              <a:srgbClr val="14BBDC"/>
            </a:solidFill>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655670" y="1998275"/>
            <a:ext cx="6049930" cy="2772327"/>
          </a:xfrm>
          <a:prstGeom prst="rect">
            <a:avLst/>
          </a:prstGeom>
        </p:spPr>
        <p:txBody>
          <a:bodyPr wrap="square" anchor="t">
            <a:noAutofit/>
          </a:bodyPr>
          <a:lstStyle/>
          <a:p>
            <a:r>
              <a:rPr lang="en-US" sz="1200" dirty="0">
                <a:solidFill>
                  <a:schemeClr val="bg1"/>
                </a:solidFill>
                <a:latin typeface="Orkney" pitchFamily="2" charset="77"/>
              </a:rPr>
              <a:t>A baby barnacle geese hatches in a nest 40 stories high without the ability to fly.</a:t>
            </a:r>
          </a:p>
          <a:p>
            <a:r>
              <a:rPr lang="en-US" sz="1200" dirty="0">
                <a:solidFill>
                  <a:schemeClr val="bg1"/>
                </a:solidFill>
                <a:latin typeface="Orkney" pitchFamily="2" charset="77"/>
              </a:rPr>
              <a:t>She has to take a leap of faith and fall all the way down a cliff in order to get food or starve.  A miracle happens. Her soft feathers cushion the fall. She finds her parents and eats.</a:t>
            </a:r>
          </a:p>
          <a:p>
            <a:endParaRPr lang="en-US" sz="1200" dirty="0">
              <a:solidFill>
                <a:schemeClr val="bg1"/>
              </a:solidFill>
              <a:latin typeface="Orkney" pitchFamily="2" charset="77"/>
            </a:endParaRPr>
          </a:p>
          <a:p>
            <a:r>
              <a:rPr lang="en-US" sz="1200" dirty="0">
                <a:solidFill>
                  <a:schemeClr val="bg1"/>
                </a:solidFill>
                <a:latin typeface="Orkney" pitchFamily="2" charset="77"/>
              </a:rPr>
              <a:t>Luckily, we don’t have to leap as far. </a:t>
            </a:r>
            <a:r>
              <a:rPr lang="en-US" sz="1200" dirty="0" err="1">
                <a:solidFill>
                  <a:schemeClr val="bg1"/>
                </a:solidFill>
                <a:latin typeface="Orkney" pitchFamily="2" charset="77"/>
              </a:rPr>
              <a:t>Brantio</a:t>
            </a:r>
            <a:r>
              <a:rPr lang="en-US" sz="1200" dirty="0">
                <a:solidFill>
                  <a:schemeClr val="bg1"/>
                </a:solidFill>
                <a:latin typeface="Orkney" pitchFamily="2" charset="77"/>
              </a:rPr>
              <a:t> is named after the baby Branta geese. Fear steals dreams. What would we do if we weren’t afraid?</a:t>
            </a:r>
          </a:p>
          <a:p>
            <a:endParaRPr lang="en-US" sz="1200" dirty="0">
              <a:solidFill>
                <a:schemeClr val="bg1"/>
              </a:solidFill>
              <a:latin typeface="Orkney" pitchFamily="2" charset="77"/>
            </a:endParaRPr>
          </a:p>
          <a:p>
            <a:r>
              <a:rPr lang="en-US" sz="1200" dirty="0">
                <a:solidFill>
                  <a:schemeClr val="bg1"/>
                </a:solidFill>
                <a:latin typeface="Orkney" pitchFamily="2" charset="77"/>
              </a:rPr>
              <a:t>Taking the leap is hard. But worth it. </a:t>
            </a:r>
          </a:p>
          <a:p>
            <a:endParaRPr lang="en-US" sz="1200" dirty="0">
              <a:solidFill>
                <a:schemeClr val="bg1"/>
              </a:solidFill>
              <a:latin typeface="Orkney" pitchFamily="2" charset="77"/>
            </a:endParaRPr>
          </a:p>
          <a:p>
            <a:r>
              <a:rPr lang="en-US" sz="1200" dirty="0">
                <a:solidFill>
                  <a:schemeClr val="bg1"/>
                </a:solidFill>
                <a:latin typeface="Orkney" pitchFamily="2" charset="77"/>
              </a:rPr>
              <a:t>I’m hoping you’ll take the leap, with us, or with someone else.  The world needs your brilliant ideas.</a:t>
            </a:r>
          </a:p>
          <a:p>
            <a:endParaRPr lang="en-US" sz="1200" dirty="0">
              <a:solidFill>
                <a:schemeClr val="bg1"/>
              </a:solidFill>
              <a:latin typeface="Orkney" pitchFamily="2" charset="77"/>
            </a:endParaRPr>
          </a:p>
          <a:p>
            <a:r>
              <a:rPr lang="en-US" sz="1200" dirty="0">
                <a:solidFill>
                  <a:schemeClr val="bg1"/>
                </a:solidFill>
                <a:latin typeface="Orkney" pitchFamily="2" charset="77"/>
              </a:rPr>
              <a:t>				- Anwell. Tsai</a:t>
            </a:r>
          </a:p>
          <a:p>
            <a:r>
              <a:rPr lang="en-US" sz="1200" dirty="0">
                <a:solidFill>
                  <a:schemeClr val="bg1"/>
                </a:solidFill>
                <a:latin typeface="Orkney" pitchFamily="2" charset="77"/>
              </a:rPr>
              <a:t>				   CEO and founder of </a:t>
            </a:r>
            <a:r>
              <a:rPr lang="en-US" sz="1200" dirty="0" err="1">
                <a:solidFill>
                  <a:schemeClr val="bg1"/>
                </a:solidFill>
                <a:latin typeface="Orkney" pitchFamily="2" charset="77"/>
              </a:rPr>
              <a:t>Brantio</a:t>
            </a:r>
            <a:endParaRPr lang="en-US" sz="1200" dirty="0">
              <a:solidFill>
                <a:schemeClr val="bg1"/>
              </a:solidFill>
              <a:latin typeface="Orkney" pitchFamily="2" charset="77"/>
            </a:endParaRPr>
          </a:p>
          <a:p>
            <a:r>
              <a:rPr lang="en-US" sz="1200" dirty="0">
                <a:solidFill>
                  <a:schemeClr val="bg1"/>
                </a:solidFill>
                <a:latin typeface="Orkney" pitchFamily="2" charset="77"/>
              </a:rPr>
              <a:t>				</a:t>
            </a:r>
          </a:p>
        </p:txBody>
      </p:sp>
      <p:sp>
        <p:nvSpPr>
          <p:cNvPr id="20" name="TextBox 19">
            <a:extLst>
              <a:ext uri="{FF2B5EF4-FFF2-40B4-BE49-F238E27FC236}">
                <a16:creationId xmlns:a16="http://schemas.microsoft.com/office/drawing/2014/main" id="{B7696FB4-496A-0046-ABD9-10FFAFE4E517}"/>
              </a:ext>
            </a:extLst>
          </p:cNvPr>
          <p:cNvSpPr txBox="1"/>
          <p:nvPr/>
        </p:nvSpPr>
        <p:spPr>
          <a:xfrm>
            <a:off x="782947" y="5757911"/>
            <a:ext cx="1372492" cy="276999"/>
          </a:xfrm>
          <a:prstGeom prst="rect">
            <a:avLst/>
          </a:prstGeom>
          <a:noFill/>
        </p:spPr>
        <p:txBody>
          <a:bodyPr wrap="none" rtlCol="0">
            <a:spAutoFit/>
          </a:bodyPr>
          <a:lstStyle/>
          <a:p>
            <a:r>
              <a:rPr lang="en-US" sz="1200" dirty="0" err="1">
                <a:solidFill>
                  <a:schemeClr val="bg1"/>
                </a:solidFill>
                <a:latin typeface="Orkney" pitchFamily="2" charset="77"/>
                <a:ea typeface="Open Sans" panose="020B0606030504020204" pitchFamily="34" charset="0"/>
                <a:cs typeface="Open Sans" panose="020B0606030504020204" pitchFamily="34" charset="0"/>
              </a:rPr>
              <a:t>www.brantio.com</a:t>
            </a:r>
            <a:endParaRPr lang="en-US" sz="1200" dirty="0">
              <a:solidFill>
                <a:schemeClr val="bg1"/>
              </a:solidFill>
              <a:latin typeface="Orkney" pitchFamily="2" charset="77"/>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20C01306-8FBC-4C4F-924A-70E3BB107B66}"/>
              </a:ext>
            </a:extLst>
          </p:cNvPr>
          <p:cNvSpPr/>
          <p:nvPr/>
        </p:nvSpPr>
        <p:spPr>
          <a:xfrm>
            <a:off x="691485" y="5033424"/>
            <a:ext cx="4999895" cy="461665"/>
          </a:xfrm>
          <a:prstGeom prst="rect">
            <a:avLst/>
          </a:prstGeom>
        </p:spPr>
        <p:txBody>
          <a:bodyPr wrap="none">
            <a:spAutoFit/>
          </a:bodyPr>
          <a:lstStyle/>
          <a:p>
            <a:r>
              <a:rPr lang="en-US" sz="2400" kern="0" spc="-151" noProof="1">
                <a:solidFill>
                  <a:srgbClr val="14BBDC"/>
                </a:solidFill>
                <a:latin typeface="Orkney" pitchFamily="2" charset="77"/>
                <a:ea typeface="Roboto" panose="02000000000000000000" pitchFamily="2" charset="0"/>
                <a:cs typeface="Open Sans" panose="020B0606030504020204" pitchFamily="34" charset="0"/>
              </a:rPr>
              <a:t>Contact us. We’d love to hear from you.</a:t>
            </a:r>
            <a:endParaRPr lang="en-US" sz="2400" dirty="0">
              <a:solidFill>
                <a:srgbClr val="14BBDC"/>
              </a:solidFill>
              <a:latin typeface="Orkney" pitchFamily="2" charset="77"/>
            </a:endParaRPr>
          </a:p>
        </p:txBody>
      </p:sp>
      <p:sp>
        <p:nvSpPr>
          <p:cNvPr id="16" name="Rectangle 15">
            <a:extLst>
              <a:ext uri="{FF2B5EF4-FFF2-40B4-BE49-F238E27FC236}">
                <a16:creationId xmlns:a16="http://schemas.microsoft.com/office/drawing/2014/main" id="{1F34789A-BDDE-C04A-875C-F228E63A4AFF}"/>
              </a:ext>
            </a:extLst>
          </p:cNvPr>
          <p:cNvSpPr/>
          <p:nvPr/>
        </p:nvSpPr>
        <p:spPr>
          <a:xfrm>
            <a:off x="-12436" y="-69351"/>
            <a:ext cx="660400" cy="112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5258834"/>
      </p:ext>
    </p:extLst>
  </p:cSld>
  <p:clrMapOvr>
    <a:masterClrMapping/>
  </p:clrMapOvr>
  <p:transition spd="slow">
    <p:cover di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567</Words>
  <Application>Microsoft Macintosh PowerPoint</Application>
  <PresentationFormat>Widescreen</PresentationFormat>
  <Paragraphs>74</Paragraphs>
  <Slides>7</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Algerian</vt:lpstr>
      <vt:lpstr>Arial</vt:lpstr>
      <vt:lpstr>Avenir Next</vt:lpstr>
      <vt:lpstr>Calibri</vt:lpstr>
      <vt:lpstr>Calibri Light</vt:lpstr>
      <vt:lpstr>Orkney</vt:lpstr>
      <vt:lpstr>Orkney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Anwell Tsai</dc:creator>
  <cp:lastModifiedBy>Anwell Tsai</cp:lastModifiedBy>
  <cp:revision>2</cp:revision>
  <dcterms:created xsi:type="dcterms:W3CDTF">2020-11-23T19:55:05Z</dcterms:created>
  <dcterms:modified xsi:type="dcterms:W3CDTF">2020-11-23T20:13:11Z</dcterms:modified>
</cp:coreProperties>
</file>